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62" r:id="rId2"/>
    <p:sldId id="345" r:id="rId3"/>
    <p:sldId id="347" r:id="rId4"/>
    <p:sldId id="346" r:id="rId5"/>
    <p:sldId id="302" r:id="rId6"/>
    <p:sldId id="344" r:id="rId7"/>
    <p:sldId id="340" r:id="rId8"/>
    <p:sldId id="343" r:id="rId9"/>
    <p:sldId id="348" r:id="rId10"/>
    <p:sldId id="349" r:id="rId11"/>
    <p:sldId id="652" r:id="rId12"/>
    <p:sldId id="654" r:id="rId13"/>
    <p:sldId id="653" r:id="rId14"/>
    <p:sldId id="655" r:id="rId15"/>
    <p:sldId id="656" r:id="rId16"/>
    <p:sldId id="657" r:id="rId17"/>
    <p:sldId id="658" r:id="rId18"/>
    <p:sldId id="371" r:id="rId19"/>
    <p:sldId id="649" r:id="rId20"/>
    <p:sldId id="335" r:id="rId2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ương 0" id="{01E33B1B-E197-463B-A531-467BFB591BCB}">
          <p14:sldIdLst>
            <p14:sldId id="262"/>
            <p14:sldId id="345"/>
            <p14:sldId id="347"/>
            <p14:sldId id="346"/>
            <p14:sldId id="302"/>
            <p14:sldId id="344"/>
            <p14:sldId id="340"/>
            <p14:sldId id="343"/>
            <p14:sldId id="348"/>
            <p14:sldId id="349"/>
            <p14:sldId id="652"/>
            <p14:sldId id="654"/>
            <p14:sldId id="653"/>
            <p14:sldId id="655"/>
            <p14:sldId id="656"/>
            <p14:sldId id="657"/>
            <p14:sldId id="658"/>
            <p14:sldId id="371"/>
            <p14:sldId id="649"/>
            <p14:sldId id="3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0066"/>
    <a:srgbClr val="FF99CC"/>
    <a:srgbClr val="FF99FF"/>
    <a:srgbClr val="9BD4FF"/>
    <a:srgbClr val="FF6699"/>
    <a:srgbClr val="414B53"/>
    <a:srgbClr val="FFA3A3"/>
    <a:srgbClr val="FF8B8B"/>
    <a:srgbClr val="CD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B85328-895A-4A87-B89D-CA9C84E18BC6}" v="7" dt="2022-04-13T01:44:07.55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587" autoAdjust="0"/>
  </p:normalViewPr>
  <p:slideViewPr>
    <p:cSldViewPr>
      <p:cViewPr varScale="1">
        <p:scale>
          <a:sx n="83" d="100"/>
          <a:sy n="83" d="100"/>
        </p:scale>
        <p:origin x="1435" y="77"/>
      </p:cViewPr>
      <p:guideLst>
        <p:guide orient="horz" pos="2160"/>
        <p:guide pos="2880"/>
      </p:guideLst>
    </p:cSldViewPr>
  </p:slideViewPr>
  <p:notesTextViewPr>
    <p:cViewPr>
      <p:scale>
        <a:sx n="1" d="1"/>
        <a:sy n="1" d="1"/>
      </p:scale>
      <p:origin x="0" y="0"/>
    </p:cViewPr>
  </p:notesTextViewPr>
  <p:notesViewPr>
    <p:cSldViewPr>
      <p:cViewPr varScale="1">
        <p:scale>
          <a:sx n="57" d="100"/>
          <a:sy n="57" d="100"/>
        </p:scale>
        <p:origin x="-2045" y="-10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kumimoji="1" lang="ja-JP" altLang="en-US"/>
          </a:p>
        </p:txBody>
      </p:sp>
      <p:sp>
        <p:nvSpPr>
          <p:cNvPr id="4" name="フッター プレースホル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6E1689-3E24-4715-81AA-F8F7237FC61E}" type="slidenum">
              <a:rPr kumimoji="1" lang="ja-JP" altLang="en-US" smtClean="0"/>
              <a:t>‹#›</a:t>
            </a:fld>
            <a:endParaRPr kumimoji="1" lang="ja-JP" altLang="en-US"/>
          </a:p>
        </p:txBody>
      </p:sp>
    </p:spTree>
    <p:extLst>
      <p:ext uri="{BB962C8B-B14F-4D97-AF65-F5344CB8AC3E}">
        <p14:creationId xmlns:p14="http://schemas.microsoft.com/office/powerpoint/2010/main" val="125425732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9D7235-7D46-4FEA-A007-68D1C591E286}" type="slidenum">
              <a:rPr kumimoji="1" lang="ja-JP" altLang="en-US" smtClean="0"/>
              <a:pPr/>
              <a:t>‹#›</a:t>
            </a:fld>
            <a:endParaRPr kumimoji="1" lang="ja-JP" altLang="en-US"/>
          </a:p>
        </p:txBody>
      </p:sp>
    </p:spTree>
    <p:extLst>
      <p:ext uri="{BB962C8B-B14F-4D97-AF65-F5344CB8AC3E}">
        <p14:creationId xmlns:p14="http://schemas.microsoft.com/office/powerpoint/2010/main" val="271875256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kumimoji="1" lang="ja-JP" altLang="en-US"/>
          </a:p>
        </p:txBody>
      </p:sp>
      <p:sp>
        <p:nvSpPr>
          <p:cNvPr id="5" name="Slide Number Placeholder 4"/>
          <p:cNvSpPr>
            <a:spLocks noGrp="1"/>
          </p:cNvSpPr>
          <p:nvPr>
            <p:ph type="sldNum" sz="quarter" idx="5"/>
          </p:nvPr>
        </p:nvSpPr>
        <p:spPr/>
        <p:txBody>
          <a:bodyPr/>
          <a:lstStyle/>
          <a:p>
            <a:fld id="{269D7235-7D46-4FEA-A007-68D1C591E286}" type="slidenum">
              <a:rPr kumimoji="1" lang="ja-JP" altLang="en-US" smtClean="0"/>
              <a:pPr/>
              <a:t>5</a:t>
            </a:fld>
            <a:endParaRPr kumimoji="1" lang="ja-JP" altLang="en-US"/>
          </a:p>
        </p:txBody>
      </p:sp>
    </p:spTree>
    <p:extLst>
      <p:ext uri="{BB962C8B-B14F-4D97-AF65-F5344CB8AC3E}">
        <p14:creationId xmlns:p14="http://schemas.microsoft.com/office/powerpoint/2010/main" val="426241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kumimoji="1" lang="ja-JP" altLang="en-US"/>
          </a:p>
        </p:txBody>
      </p:sp>
      <p:sp>
        <p:nvSpPr>
          <p:cNvPr id="5" name="Slide Number Placeholder 4"/>
          <p:cNvSpPr>
            <a:spLocks noGrp="1"/>
          </p:cNvSpPr>
          <p:nvPr>
            <p:ph type="sldNum" sz="quarter" idx="5"/>
          </p:nvPr>
        </p:nvSpPr>
        <p:spPr/>
        <p:txBody>
          <a:bodyPr/>
          <a:lstStyle/>
          <a:p>
            <a:fld id="{269D7235-7D46-4FEA-A007-68D1C591E286}" type="slidenum">
              <a:rPr kumimoji="1" lang="ja-JP" altLang="en-US" smtClean="0"/>
              <a:pPr/>
              <a:t>7</a:t>
            </a:fld>
            <a:endParaRPr kumimoji="1" lang="ja-JP" altLang="en-US"/>
          </a:p>
        </p:txBody>
      </p:sp>
    </p:spTree>
    <p:extLst>
      <p:ext uri="{BB962C8B-B14F-4D97-AF65-F5344CB8AC3E}">
        <p14:creationId xmlns:p14="http://schemas.microsoft.com/office/powerpoint/2010/main" val="286869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20</a:t>
            </a:fld>
            <a:endParaRPr kumimoji="1" lang="ja-JP" altLang="en-US"/>
          </a:p>
        </p:txBody>
      </p:sp>
      <p:sp>
        <p:nvSpPr>
          <p:cNvPr id="5" name="Date Placeholder 4">
            <a:extLst>
              <a:ext uri="{FF2B5EF4-FFF2-40B4-BE49-F238E27FC236}">
                <a16:creationId xmlns:a16="http://schemas.microsoft.com/office/drawing/2014/main" id="{804B1C71-8A39-4099-A8F2-DC4EE87AC980}"/>
              </a:ext>
            </a:extLst>
          </p:cNvPr>
          <p:cNvSpPr>
            <a:spLocks noGrp="1"/>
          </p:cNvSpPr>
          <p:nvPr>
            <p:ph type="dt" idx="1"/>
          </p:nvPr>
        </p:nvSpPr>
        <p:spPr/>
        <p:txBody>
          <a:bodyPr/>
          <a:lstStyle/>
          <a:p>
            <a:endParaRPr kumimoji="1" lang="ja-JP" altLang="en-US"/>
          </a:p>
        </p:txBody>
      </p:sp>
    </p:spTree>
    <p:extLst>
      <p:ext uri="{BB962C8B-B14F-4D97-AF65-F5344CB8AC3E}">
        <p14:creationId xmlns:p14="http://schemas.microsoft.com/office/powerpoint/2010/main" val="2061648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37902" name="Picture 14" descr="OFDM"/>
          <p:cNvPicPr>
            <a:picLocks noChangeAspect="1" noChangeArrowheads="1"/>
          </p:cNvPicPr>
          <p:nvPr/>
        </p:nvPicPr>
        <p:blipFill>
          <a:blip r:embed="rId2" cstate="print"/>
          <a:srcRect/>
          <a:stretch>
            <a:fillRect/>
          </a:stretch>
        </p:blipFill>
        <p:spPr bwMode="auto">
          <a:xfrm>
            <a:off x="0" y="4654550"/>
            <a:ext cx="9144000" cy="1485900"/>
          </a:xfrm>
          <a:prstGeom prst="rect">
            <a:avLst/>
          </a:prstGeom>
          <a:noFill/>
        </p:spPr>
      </p:pic>
      <p:sp>
        <p:nvSpPr>
          <p:cNvPr id="37892" name="Rectangle 4"/>
          <p:cNvSpPr>
            <a:spLocks noGrp="1" noChangeArrowheads="1"/>
          </p:cNvSpPr>
          <p:nvPr>
            <p:ph type="ctrTitle" hasCustomPrompt="1"/>
          </p:nvPr>
        </p:nvSpPr>
        <p:spPr>
          <a:xfrm>
            <a:off x="684213" y="2133600"/>
            <a:ext cx="7772400" cy="1470025"/>
          </a:xfrm>
        </p:spPr>
        <p:txBody>
          <a:bodyPr/>
          <a:lstStyle>
            <a:lvl1pPr algn="ctr">
              <a:defRPr kumimoji="0" baseline="0"/>
            </a:lvl1pPr>
          </a:lstStyle>
          <a:p>
            <a:r>
              <a:rPr lang="en-US" altLang="ja-JP" dirty="0"/>
              <a:t>Master Presentation Title Format</a:t>
            </a:r>
            <a:endParaRPr lang="ja-JP" altLang="ja-JP" dirty="0"/>
          </a:p>
        </p:txBody>
      </p:sp>
      <p:sp>
        <p:nvSpPr>
          <p:cNvPr id="37900" name="Rectangle 12"/>
          <p:cNvSpPr>
            <a:spLocks noChangeArrowheads="1"/>
          </p:cNvSpPr>
          <p:nvPr/>
        </p:nvSpPr>
        <p:spPr bwMode="auto">
          <a:xfrm flipH="1">
            <a:off x="0" y="4652963"/>
            <a:ext cx="9144000" cy="1560512"/>
          </a:xfrm>
          <a:prstGeom prst="rect">
            <a:avLst/>
          </a:prstGeom>
          <a:solidFill>
            <a:schemeClr val="bg1">
              <a:alpha val="30000"/>
            </a:schemeClr>
          </a:solidFill>
          <a:ln w="9525">
            <a:noFill/>
            <a:miter lim="800000"/>
            <a:headEnd/>
            <a:tailEnd/>
          </a:ln>
          <a:effectLst/>
        </p:spPr>
        <p:txBody>
          <a:bodyPr wrap="none" anchor="ctr"/>
          <a:lstStyle/>
          <a:p>
            <a:endParaRPr lang="ja-JP" altLang="en-US"/>
          </a:p>
        </p:txBody>
      </p:sp>
      <p:sp>
        <p:nvSpPr>
          <p:cNvPr id="37893" name="Rectangle 5"/>
          <p:cNvSpPr>
            <a:spLocks noGrp="1" noChangeArrowheads="1"/>
          </p:cNvSpPr>
          <p:nvPr>
            <p:ph type="subTitle" idx="1" hasCustomPrompt="1"/>
          </p:nvPr>
        </p:nvSpPr>
        <p:spPr>
          <a:xfrm>
            <a:off x="1371600" y="3886200"/>
            <a:ext cx="6400800" cy="1752600"/>
          </a:xfrm>
        </p:spPr>
        <p:txBody>
          <a:bodyPr/>
          <a:lstStyle>
            <a:lvl1pPr marL="0" indent="0" algn="ctr">
              <a:buFont typeface="Wingdings" pitchFamily="2" charset="2"/>
              <a:buNone/>
              <a:defRPr baseline="0"/>
            </a:lvl1pPr>
          </a:lstStyle>
          <a:p>
            <a:r>
              <a:rPr lang="en-US" altLang="ja-JP" dirty="0"/>
              <a:t>Master Presentation Sub-Title Format</a:t>
            </a:r>
            <a:endParaRPr lang="ja-JP" altLang="ja-JP" dirty="0"/>
          </a:p>
        </p:txBody>
      </p:sp>
      <p:sp>
        <p:nvSpPr>
          <p:cNvPr id="3" name="Date Placeholder 2"/>
          <p:cNvSpPr>
            <a:spLocks noGrp="1"/>
          </p:cNvSpPr>
          <p:nvPr>
            <p:ph type="dt" sz="half" idx="10"/>
          </p:nvPr>
        </p:nvSpPr>
        <p:spPr/>
        <p:txBody>
          <a:bodyPr/>
          <a:lstStyle/>
          <a:p>
            <a:fld id="{6F52207E-8A09-4FC6-83E9-3D1773E47D00}" type="datetime1">
              <a:rPr kumimoji="1" lang="en-US" altLang="ja-JP" smtClean="0"/>
              <a:t>6/28/2024</a:t>
            </a:fld>
            <a:endParaRPr kumimoji="1" lang="ja-JP" altLang="en-US"/>
          </a:p>
        </p:txBody>
      </p:sp>
      <p:sp>
        <p:nvSpPr>
          <p:cNvPr id="4" name="Footer Placeholder 3"/>
          <p:cNvSpPr>
            <a:spLocks noGrp="1"/>
          </p:cNvSpPr>
          <p:nvPr>
            <p:ph type="ftr" sz="quarter" idx="11"/>
          </p:nvPr>
        </p:nvSpPr>
        <p:spPr/>
        <p:txBody>
          <a:bodyPr/>
          <a:lstStyle/>
          <a:p>
            <a:r>
              <a:rPr kumimoji="1" lang="en-US" altLang="ja-JP"/>
              <a:t>Copyrights 2020 CE-UIT. All Rights Reserved.</a:t>
            </a:r>
            <a:endParaRPr kumimoji="1" lang="ja-JP" altLang="en-US" dirty="0"/>
          </a:p>
        </p:txBody>
      </p:sp>
      <p:sp>
        <p:nvSpPr>
          <p:cNvPr id="5" name="Slide Number Placeholder 4"/>
          <p:cNvSpPr>
            <a:spLocks noGrp="1"/>
          </p:cNvSpPr>
          <p:nvPr>
            <p:ph type="sldNum" sz="quarter" idx="12"/>
          </p:nvPr>
        </p:nvSpPr>
        <p:spPr/>
        <p:txBody>
          <a:bodyPr/>
          <a:lstStyle/>
          <a:p>
            <a:fld id="{800C8475-47C1-49C9-BEE5-594F8CF4D71F}" type="slidenum">
              <a:rPr kumimoji="1" lang="ja-JP" altLang="en-US" smtClean="0"/>
              <a:pPr/>
              <a:t>‹#›</a:t>
            </a:fld>
            <a:endParaRPr kumimoji="1" lang="ja-JP" alt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 y="10715"/>
            <a:ext cx="1762101" cy="1762101"/>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68344" y="72008"/>
            <a:ext cx="1362874" cy="16288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lang="en-US" altLang="ja-JP" dirty="0"/>
              <a:t>Master Slide Title Format</a:t>
            </a:r>
            <a:endParaRPr lang="ja-JP" altLang="en-US" dirty="0"/>
          </a:p>
        </p:txBody>
      </p:sp>
      <p:sp>
        <p:nvSpPr>
          <p:cNvPr id="3" name="コンテンツ プレースホルダ 2"/>
          <p:cNvSpPr>
            <a:spLocks noGrp="1"/>
          </p:cNvSpPr>
          <p:nvPr>
            <p:ph idx="1" hasCustomPrompt="1"/>
          </p:nvPr>
        </p:nvSpPr>
        <p:spPr/>
        <p:txBody>
          <a:bodyPr/>
          <a:lstStyle>
            <a:lvl1pPr algn="just">
              <a:defRPr sz="2600"/>
            </a:lvl1pPr>
            <a:lvl2pPr algn="just">
              <a:defRPr baseline="0"/>
            </a:lvl2pPr>
            <a:lvl3pPr algn="just">
              <a:defRPr sz="2200" baseline="0"/>
            </a:lvl3pPr>
            <a:lvl4pPr algn="just">
              <a:defRPr sz="2000" baseline="0"/>
            </a:lvl4pPr>
            <a:lvl5pPr>
              <a:defRPr baseline="0"/>
            </a:lvl5pPr>
          </a:lstStyle>
          <a:p>
            <a:pPr lvl="0"/>
            <a:r>
              <a:rPr lang="en-US" altLang="ja-JP" dirty="0"/>
              <a:t>Master Slide Content Format</a:t>
            </a:r>
            <a:endParaRPr lang="ja-JP" altLang="en-US" dirty="0"/>
          </a:p>
          <a:p>
            <a:pPr lvl="1"/>
            <a:r>
              <a:rPr lang="en-US" altLang="ja-JP" dirty="0"/>
              <a:t>Level 2</a:t>
            </a:r>
            <a:endParaRPr lang="ja-JP" altLang="en-US" dirty="0"/>
          </a:p>
          <a:p>
            <a:pPr lvl="2"/>
            <a:r>
              <a:rPr lang="en-US" altLang="ja-JP" dirty="0"/>
              <a:t>Level 3</a:t>
            </a:r>
            <a:endParaRPr lang="ja-JP" altLang="en-US" dirty="0"/>
          </a:p>
          <a:p>
            <a:pPr lvl="3"/>
            <a:r>
              <a:rPr lang="en-US" altLang="ja-JP" dirty="0"/>
              <a:t>Level 4</a:t>
            </a:r>
            <a:endParaRPr lang="ja-JP" altLang="en-US" dirty="0"/>
          </a:p>
          <a:p>
            <a:pPr lvl="4"/>
            <a:r>
              <a:rPr lang="en-US" altLang="ja-JP" dirty="0"/>
              <a:t>Level 5</a:t>
            </a:r>
            <a:endParaRPr lang="ja-JP" altLang="en-US" dirty="0"/>
          </a:p>
        </p:txBody>
      </p:sp>
      <p:sp>
        <p:nvSpPr>
          <p:cNvPr id="4" name="日付プレースホルダ 3"/>
          <p:cNvSpPr>
            <a:spLocks noGrp="1"/>
          </p:cNvSpPr>
          <p:nvPr>
            <p:ph type="dt" sz="half" idx="10"/>
          </p:nvPr>
        </p:nvSpPr>
        <p:spPr/>
        <p:txBody>
          <a:bodyPr/>
          <a:lstStyle>
            <a:lvl1pPr>
              <a:defRPr/>
            </a:lvl1pPr>
          </a:lstStyle>
          <a:p>
            <a:fld id="{F7681EE8-9FE2-425D-8FB4-74C399BDEDA0}" type="datetime1">
              <a:rPr kumimoji="1" lang="en-US" altLang="ja-JP" smtClean="0"/>
              <a:t>6/28/2024</a:t>
            </a:fld>
            <a:endParaRPr kumimoji="1" lang="ja-JP" altLang="en-US"/>
          </a:p>
        </p:txBody>
      </p:sp>
      <p:sp>
        <p:nvSpPr>
          <p:cNvPr id="6" name="スライド番号プレースホルダ 5"/>
          <p:cNvSpPr>
            <a:spLocks noGrp="1"/>
          </p:cNvSpPr>
          <p:nvPr>
            <p:ph type="sldNum" sz="quarter" idx="12"/>
          </p:nvPr>
        </p:nvSpPr>
        <p:spPr/>
        <p:txBody>
          <a:bodyPr/>
          <a:lstStyle>
            <a:lvl1pPr>
              <a:defRPr/>
            </a:lvl1pPr>
          </a:lstStyle>
          <a:p>
            <a:fld id="{800C8475-47C1-49C9-BEE5-594F8CF4D71F}" type="slidenum">
              <a:rPr kumimoji="1" lang="ja-JP" altLang="en-US" smtClean="0"/>
              <a:pPr/>
              <a:t>‹#›</a:t>
            </a:fld>
            <a:endParaRPr kumimoji="1" lang="ja-JP" altLang="en-US"/>
          </a:p>
        </p:txBody>
      </p:sp>
      <p:sp>
        <p:nvSpPr>
          <p:cNvPr id="7" name="Footer Placeholder 3"/>
          <p:cNvSpPr>
            <a:spLocks noGrp="1"/>
          </p:cNvSpPr>
          <p:nvPr>
            <p:ph type="ftr" sz="quarter" idx="11"/>
          </p:nvPr>
        </p:nvSpPr>
        <p:spPr>
          <a:xfrm>
            <a:off x="1762101" y="6524625"/>
            <a:ext cx="5618212" cy="288925"/>
          </a:xfrm>
        </p:spPr>
        <p:txBody>
          <a:bodyPr/>
          <a:lstStyle/>
          <a:p>
            <a:r>
              <a:rPr kumimoji="1" lang="en-US" altLang="ja-JP"/>
              <a:t>Copyrights 2020 CE-UIT. All Rights Reserved.</a:t>
            </a:r>
            <a:endParaRPr kumimoji="1"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BAD0F7-3350-4E06-B588-1E0EA9C9F1FB}" type="datetime1">
              <a:rPr kumimoji="1" lang="en-US" altLang="ja-JP" smtClean="0"/>
              <a:t>6/28/2024</a:t>
            </a:fld>
            <a:endParaRPr kumimoji="1" lang="ja-JP" altLang="en-US"/>
          </a:p>
        </p:txBody>
      </p:sp>
      <p:sp>
        <p:nvSpPr>
          <p:cNvPr id="5" name="Slide Number Placeholder 4"/>
          <p:cNvSpPr>
            <a:spLocks noGrp="1"/>
          </p:cNvSpPr>
          <p:nvPr>
            <p:ph type="sldNum" sz="quarter" idx="12"/>
          </p:nvPr>
        </p:nvSpPr>
        <p:spPr/>
        <p:txBody>
          <a:bodyPr/>
          <a:lstStyle/>
          <a:p>
            <a:fld id="{800C8475-47C1-49C9-BEE5-594F8CF4D71F}" type="slidenum">
              <a:rPr kumimoji="1" lang="ja-JP" altLang="en-US" smtClean="0"/>
              <a:pPr/>
              <a:t>‹#›</a:t>
            </a:fld>
            <a:endParaRPr kumimoji="1" lang="ja-JP" altLang="en-US"/>
          </a:p>
        </p:txBody>
      </p:sp>
      <p:sp>
        <p:nvSpPr>
          <p:cNvPr id="6" name="Footer Placeholder 3"/>
          <p:cNvSpPr>
            <a:spLocks noGrp="1"/>
          </p:cNvSpPr>
          <p:nvPr>
            <p:ph type="ftr" sz="quarter" idx="11"/>
          </p:nvPr>
        </p:nvSpPr>
        <p:spPr>
          <a:xfrm>
            <a:off x="1762101" y="6524625"/>
            <a:ext cx="5618212" cy="288925"/>
          </a:xfrm>
        </p:spPr>
        <p:txBody>
          <a:bodyPr/>
          <a:lstStyle/>
          <a:p>
            <a:r>
              <a:rPr kumimoji="1" lang="en-US" altLang="ja-JP"/>
              <a:t>Copyrights 2020 CE-UIT. All Rights Reserved.</a:t>
            </a:r>
            <a:endParaRPr kumimoji="1" lang="ja-JP" altLang="en-US" dirty="0"/>
          </a:p>
        </p:txBody>
      </p:sp>
    </p:spTree>
    <p:extLst>
      <p:ext uri="{BB962C8B-B14F-4D97-AF65-F5344CB8AC3E}">
        <p14:creationId xmlns:p14="http://schemas.microsoft.com/office/powerpoint/2010/main" val="227776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22313" y="4406900"/>
            <a:ext cx="7772400" cy="1362075"/>
          </a:xfrm>
        </p:spPr>
        <p:txBody>
          <a:bodyPr anchor="t"/>
          <a:lstStyle>
            <a:lvl1pPr algn="l">
              <a:defRPr sz="4000" b="0" cap="all" baseline="0"/>
            </a:lvl1pPr>
          </a:lstStyle>
          <a:p>
            <a:r>
              <a:rPr lang="en-US" altLang="ja-JP" dirty="0"/>
              <a:t>Master Slide Title Format</a:t>
            </a:r>
            <a:endParaRPr lang="ja-JP" altLang="en-US" dirty="0"/>
          </a:p>
        </p:txBody>
      </p:sp>
      <p:sp>
        <p:nvSpPr>
          <p:cNvPr id="3" name="テキスト プレースホルダ 2"/>
          <p:cNvSpPr>
            <a:spLocks noGrp="1"/>
          </p:cNvSpPr>
          <p:nvPr>
            <p:ph type="body" idx="1" hasCustomPrompt="1"/>
          </p:nvPr>
        </p:nvSpPr>
        <p:spPr>
          <a:xfrm>
            <a:off x="722313" y="2906713"/>
            <a:ext cx="7772400" cy="1500187"/>
          </a:xfrm>
        </p:spPr>
        <p:txBody>
          <a:bodyPr anchor="b"/>
          <a:lstStyle>
            <a:lvl1pPr marL="0" indent="0">
              <a:buNone/>
              <a:defRPr sz="2000" baseline="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dirty="0"/>
              <a:t>Master Slide Content Format</a:t>
            </a:r>
            <a:endParaRPr lang="ja-JP" altLang="en-US" dirty="0"/>
          </a:p>
        </p:txBody>
      </p:sp>
      <p:sp>
        <p:nvSpPr>
          <p:cNvPr id="4" name="日付プレースホルダ 3"/>
          <p:cNvSpPr>
            <a:spLocks noGrp="1"/>
          </p:cNvSpPr>
          <p:nvPr>
            <p:ph type="dt" sz="half" idx="10"/>
          </p:nvPr>
        </p:nvSpPr>
        <p:spPr/>
        <p:txBody>
          <a:bodyPr/>
          <a:lstStyle>
            <a:lvl1pPr>
              <a:defRPr/>
            </a:lvl1pPr>
          </a:lstStyle>
          <a:p>
            <a:fld id="{E47B8097-A83C-4868-B5B8-F5134B7BBCC6}" type="datetime1">
              <a:rPr kumimoji="1" lang="en-US" altLang="ja-JP" smtClean="0"/>
              <a:t>6/28/2024</a:t>
            </a:fld>
            <a:endParaRPr kumimoji="1" lang="ja-JP" altLang="en-US"/>
          </a:p>
        </p:txBody>
      </p:sp>
      <p:sp>
        <p:nvSpPr>
          <p:cNvPr id="6" name="スライド番号プレースホルダ 5"/>
          <p:cNvSpPr>
            <a:spLocks noGrp="1"/>
          </p:cNvSpPr>
          <p:nvPr>
            <p:ph type="sldNum" sz="quarter" idx="12"/>
          </p:nvPr>
        </p:nvSpPr>
        <p:spPr/>
        <p:txBody>
          <a:bodyPr/>
          <a:lstStyle>
            <a:lvl1pPr>
              <a:defRPr/>
            </a:lvl1pPr>
          </a:lstStyle>
          <a:p>
            <a:fld id="{800C8475-47C1-49C9-BEE5-594F8CF4D71F}" type="slidenum">
              <a:rPr kumimoji="1" lang="ja-JP" altLang="en-US" smtClean="0"/>
              <a:pPr/>
              <a:t>‹#›</a:t>
            </a:fld>
            <a:endParaRPr kumimoji="1" lang="ja-JP" altLang="en-US"/>
          </a:p>
        </p:txBody>
      </p:sp>
      <p:sp>
        <p:nvSpPr>
          <p:cNvPr id="8" name="Footer Placeholder 3"/>
          <p:cNvSpPr>
            <a:spLocks noGrp="1"/>
          </p:cNvSpPr>
          <p:nvPr>
            <p:ph type="ftr" sz="quarter" idx="11"/>
          </p:nvPr>
        </p:nvSpPr>
        <p:spPr>
          <a:xfrm>
            <a:off x="1762101" y="6524625"/>
            <a:ext cx="5618212" cy="288925"/>
          </a:xfrm>
        </p:spPr>
        <p:txBody>
          <a:bodyPr/>
          <a:lstStyle/>
          <a:p>
            <a:r>
              <a:rPr kumimoji="1" lang="en-US" altLang="ja-JP"/>
              <a:t>Copyrights 2020 CE-UIT. All Rights Reserved.</a:t>
            </a:r>
            <a:endParaRPr kumimoji="1"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lang="en-US" altLang="ja-JP" dirty="0"/>
              <a:t>Master Slide Title Format</a:t>
            </a:r>
            <a:endParaRPr lang="ja-JP" altLang="en-US" dirty="0"/>
          </a:p>
        </p:txBody>
      </p:sp>
      <p:sp>
        <p:nvSpPr>
          <p:cNvPr id="3" name="コンテンツ プレースホルダ 2"/>
          <p:cNvSpPr>
            <a:spLocks noGrp="1"/>
          </p:cNvSpPr>
          <p:nvPr>
            <p:ph sz="half" idx="1" hasCustomPrompt="1"/>
          </p:nvPr>
        </p:nvSpPr>
        <p:spPr>
          <a:xfrm>
            <a:off x="468313" y="1628775"/>
            <a:ext cx="4038600" cy="4525963"/>
          </a:xfrm>
        </p:spPr>
        <p:txBody>
          <a:bodyPr/>
          <a:lstStyle>
            <a:lvl1pPr>
              <a:defRPr sz="2800"/>
            </a:lvl1pPr>
            <a:lvl2pPr>
              <a:defRPr sz="24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ltLang="ja-JP" dirty="0"/>
              <a:t>Master Slide Content Format</a:t>
            </a:r>
            <a:endParaRPr lang="ja-JP" altLang="en-US" dirty="0"/>
          </a:p>
          <a:p>
            <a:pPr lvl="1"/>
            <a:r>
              <a:rPr lang="en-US" altLang="ja-JP" dirty="0"/>
              <a:t>Level 2</a:t>
            </a:r>
            <a:endParaRPr lang="ja-JP" altLang="en-US" dirty="0"/>
          </a:p>
          <a:p>
            <a:pPr lvl="2"/>
            <a:r>
              <a:rPr lang="en-US" altLang="ja-JP" dirty="0"/>
              <a:t>Level 3</a:t>
            </a:r>
            <a:endParaRPr lang="ja-JP" altLang="en-US" dirty="0"/>
          </a:p>
          <a:p>
            <a:pPr lvl="3"/>
            <a:r>
              <a:rPr lang="en-US" altLang="ja-JP" dirty="0"/>
              <a:t>Level 4</a:t>
            </a:r>
            <a:endParaRPr lang="ja-JP" altLang="en-US" dirty="0"/>
          </a:p>
          <a:p>
            <a:pPr lvl="4"/>
            <a:r>
              <a:rPr lang="en-US" altLang="ja-JP" dirty="0"/>
              <a:t>Level 5</a:t>
            </a:r>
            <a:endParaRPr lang="ja-JP" altLang="en-US" dirty="0"/>
          </a:p>
        </p:txBody>
      </p:sp>
      <p:sp>
        <p:nvSpPr>
          <p:cNvPr id="5" name="日付プレースホルダ 4"/>
          <p:cNvSpPr>
            <a:spLocks noGrp="1"/>
          </p:cNvSpPr>
          <p:nvPr>
            <p:ph type="dt" sz="half" idx="10"/>
          </p:nvPr>
        </p:nvSpPr>
        <p:spPr/>
        <p:txBody>
          <a:bodyPr/>
          <a:lstStyle>
            <a:lvl1pPr>
              <a:defRPr/>
            </a:lvl1pPr>
          </a:lstStyle>
          <a:p>
            <a:fld id="{BA136E8E-48A6-4CCA-8C49-35959C36CF6D}" type="datetime1">
              <a:rPr kumimoji="1" lang="en-US" altLang="ja-JP" smtClean="0"/>
              <a:t>6/28/2024</a:t>
            </a:fld>
            <a:endParaRPr kumimoji="1" lang="ja-JP" altLang="en-US"/>
          </a:p>
        </p:txBody>
      </p:sp>
      <p:sp>
        <p:nvSpPr>
          <p:cNvPr id="7" name="スライド番号プレースホルダ 6"/>
          <p:cNvSpPr>
            <a:spLocks noGrp="1"/>
          </p:cNvSpPr>
          <p:nvPr>
            <p:ph type="sldNum" sz="quarter" idx="12"/>
          </p:nvPr>
        </p:nvSpPr>
        <p:spPr/>
        <p:txBody>
          <a:bodyPr/>
          <a:lstStyle>
            <a:lvl1pPr>
              <a:defRPr/>
            </a:lvl1pPr>
          </a:lstStyle>
          <a:p>
            <a:fld id="{800C8475-47C1-49C9-BEE5-594F8CF4D71F}" type="slidenum">
              <a:rPr kumimoji="1" lang="ja-JP" altLang="en-US" smtClean="0"/>
              <a:pPr/>
              <a:t>‹#›</a:t>
            </a:fld>
            <a:endParaRPr kumimoji="1" lang="ja-JP" altLang="en-US"/>
          </a:p>
        </p:txBody>
      </p:sp>
      <p:sp>
        <p:nvSpPr>
          <p:cNvPr id="9" name="コンテンツ プレースホルダ 2"/>
          <p:cNvSpPr>
            <a:spLocks noGrp="1"/>
          </p:cNvSpPr>
          <p:nvPr>
            <p:ph sz="half" idx="13" hasCustomPrompt="1"/>
          </p:nvPr>
        </p:nvSpPr>
        <p:spPr>
          <a:xfrm>
            <a:off x="4709864" y="1628800"/>
            <a:ext cx="4038600" cy="4525963"/>
          </a:xfrm>
        </p:spPr>
        <p:txBody>
          <a:bodyPr/>
          <a:lstStyle>
            <a:lvl1pPr>
              <a:defRPr sz="2800"/>
            </a:lvl1pPr>
            <a:lvl2pPr>
              <a:defRPr sz="24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ltLang="ja-JP" dirty="0"/>
              <a:t>Master Slide Content Format</a:t>
            </a:r>
            <a:endParaRPr lang="ja-JP" altLang="en-US" dirty="0"/>
          </a:p>
          <a:p>
            <a:pPr lvl="1"/>
            <a:r>
              <a:rPr lang="en-US" altLang="ja-JP" dirty="0"/>
              <a:t>Level 2</a:t>
            </a:r>
            <a:endParaRPr lang="ja-JP" altLang="en-US" dirty="0"/>
          </a:p>
          <a:p>
            <a:pPr lvl="2"/>
            <a:r>
              <a:rPr lang="en-US" altLang="ja-JP" dirty="0"/>
              <a:t>Level 3</a:t>
            </a:r>
            <a:endParaRPr lang="ja-JP" altLang="en-US" dirty="0"/>
          </a:p>
          <a:p>
            <a:pPr lvl="3"/>
            <a:r>
              <a:rPr lang="en-US" altLang="ja-JP" dirty="0"/>
              <a:t>Level 4</a:t>
            </a:r>
            <a:endParaRPr lang="ja-JP" altLang="en-US" dirty="0"/>
          </a:p>
          <a:p>
            <a:pPr lvl="4"/>
            <a:r>
              <a:rPr lang="en-US" altLang="ja-JP" dirty="0"/>
              <a:t>Level 5</a:t>
            </a:r>
            <a:endParaRPr lang="ja-JP" altLang="en-US" dirty="0"/>
          </a:p>
        </p:txBody>
      </p:sp>
      <p:sp>
        <p:nvSpPr>
          <p:cNvPr id="10" name="Footer Placeholder 3"/>
          <p:cNvSpPr>
            <a:spLocks noGrp="1"/>
          </p:cNvSpPr>
          <p:nvPr>
            <p:ph type="ftr" sz="quarter" idx="11"/>
          </p:nvPr>
        </p:nvSpPr>
        <p:spPr>
          <a:xfrm>
            <a:off x="1762101" y="6524625"/>
            <a:ext cx="5618212" cy="288925"/>
          </a:xfrm>
        </p:spPr>
        <p:txBody>
          <a:bodyPr/>
          <a:lstStyle/>
          <a:p>
            <a:r>
              <a:rPr kumimoji="1" lang="en-US" altLang="ja-JP"/>
              <a:t>Copyrights 2020 CE-UIT . All Rights Reserved.</a:t>
            </a:r>
            <a:endParaRPr kumimoji="1"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5" name="Picture 41" descr="OFDM"/>
          <p:cNvPicPr>
            <a:picLocks noChangeAspect="1" noChangeArrowheads="1"/>
          </p:cNvPicPr>
          <p:nvPr/>
        </p:nvPicPr>
        <p:blipFill>
          <a:blip r:embed="rId7" cstate="print"/>
          <a:srcRect/>
          <a:stretch>
            <a:fillRect/>
          </a:stretch>
        </p:blipFill>
        <p:spPr bwMode="auto">
          <a:xfrm>
            <a:off x="179388" y="84138"/>
            <a:ext cx="7983537" cy="1296987"/>
          </a:xfrm>
          <a:prstGeom prst="rect">
            <a:avLst/>
          </a:prstGeom>
          <a:noFill/>
        </p:spPr>
      </p:pic>
      <p:sp>
        <p:nvSpPr>
          <p:cNvPr id="1066" name="Rectangle 42"/>
          <p:cNvSpPr>
            <a:spLocks noChangeArrowheads="1"/>
          </p:cNvSpPr>
          <p:nvPr/>
        </p:nvSpPr>
        <p:spPr bwMode="auto">
          <a:xfrm>
            <a:off x="0" y="44450"/>
            <a:ext cx="8640763" cy="1296988"/>
          </a:xfrm>
          <a:prstGeom prst="rect">
            <a:avLst/>
          </a:prstGeom>
          <a:solidFill>
            <a:schemeClr val="bg1">
              <a:alpha val="60001"/>
            </a:schemeClr>
          </a:solidFill>
          <a:ln w="9525">
            <a:noFill/>
            <a:miter lim="800000"/>
            <a:headEnd/>
            <a:tailEnd/>
          </a:ln>
          <a:effectLst/>
        </p:spPr>
        <p:txBody>
          <a:bodyPr wrap="none" anchor="ctr"/>
          <a:lstStyle/>
          <a:p>
            <a:endParaRPr lang="ja-JP" altLang="en-US">
              <a:latin typeface="Times New Roman" pitchFamily="18" charset="0"/>
              <a:cs typeface="Times New Roman" pitchFamily="18" charset="0"/>
            </a:endParaRPr>
          </a:p>
        </p:txBody>
      </p:sp>
      <p:sp>
        <p:nvSpPr>
          <p:cNvPr id="1026" name="Rectangle 2"/>
          <p:cNvSpPr>
            <a:spLocks noGrp="1" noChangeArrowheads="1"/>
          </p:cNvSpPr>
          <p:nvPr>
            <p:ph type="title"/>
          </p:nvPr>
        </p:nvSpPr>
        <p:spPr bwMode="auto">
          <a:xfrm>
            <a:off x="1331913" y="287338"/>
            <a:ext cx="7354887" cy="6933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ja-JP" dirty="0"/>
              <a:t>Master Slide Title Format</a:t>
            </a:r>
            <a:endParaRPr lang="ja-JP" altLang="en-US" dirty="0"/>
          </a:p>
        </p:txBody>
      </p:sp>
      <p:sp>
        <p:nvSpPr>
          <p:cNvPr id="1027" name="Rectangle 3"/>
          <p:cNvSpPr>
            <a:spLocks noGrp="1" noChangeArrowheads="1"/>
          </p:cNvSpPr>
          <p:nvPr>
            <p:ph type="body" idx="1"/>
          </p:nvPr>
        </p:nvSpPr>
        <p:spPr bwMode="auto">
          <a:xfrm>
            <a:off x="251520" y="1412776"/>
            <a:ext cx="8640960" cy="482453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ja-JP" dirty="0"/>
              <a:t>Master Slide Content Format</a:t>
            </a:r>
            <a:endParaRPr lang="ja-JP" altLang="en-US" dirty="0"/>
          </a:p>
          <a:p>
            <a:pPr lvl="1"/>
            <a:r>
              <a:rPr lang="en-US" altLang="ja-JP" dirty="0"/>
              <a:t>Level 2</a:t>
            </a:r>
            <a:endParaRPr lang="ja-JP" altLang="en-US" dirty="0"/>
          </a:p>
          <a:p>
            <a:pPr lvl="2"/>
            <a:r>
              <a:rPr lang="en-US" altLang="ja-JP" dirty="0"/>
              <a:t>Level 3</a:t>
            </a:r>
            <a:endParaRPr lang="ja-JP" altLang="en-US" dirty="0"/>
          </a:p>
          <a:p>
            <a:pPr lvl="3"/>
            <a:r>
              <a:rPr lang="en-US" altLang="ja-JP" dirty="0"/>
              <a:t>Level 4</a:t>
            </a:r>
            <a:endParaRPr lang="ja-JP" altLang="en-US" dirty="0"/>
          </a:p>
          <a:p>
            <a:pPr lvl="4"/>
            <a:r>
              <a:rPr lang="en-US" altLang="ja-JP" dirty="0"/>
              <a:t>Level 5</a:t>
            </a:r>
            <a:endParaRPr lang="ja-JP" altLang="en-US" dirty="0"/>
          </a:p>
        </p:txBody>
      </p:sp>
      <p:sp>
        <p:nvSpPr>
          <p:cNvPr id="1028" name="Rectangle 4"/>
          <p:cNvSpPr>
            <a:spLocks noGrp="1" noChangeArrowheads="1"/>
          </p:cNvSpPr>
          <p:nvPr>
            <p:ph type="dt" sz="half" idx="2"/>
          </p:nvPr>
        </p:nvSpPr>
        <p:spPr bwMode="auto">
          <a:xfrm>
            <a:off x="251520" y="6525344"/>
            <a:ext cx="2133600" cy="2882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Times New Roman" pitchFamily="18" charset="0"/>
                <a:cs typeface="Times New Roman" pitchFamily="18" charset="0"/>
              </a:defRPr>
            </a:lvl1pPr>
          </a:lstStyle>
          <a:p>
            <a:fld id="{547C34CA-7153-4941-88F2-C5EB28E4F17F}" type="datetime1">
              <a:rPr kumimoji="1" lang="en-US" altLang="ja-JP" smtClean="0"/>
              <a:t>6/28/2024</a:t>
            </a:fld>
            <a:endParaRPr kumimoji="1" lang="ja-JP" altLang="en-US"/>
          </a:p>
        </p:txBody>
      </p:sp>
      <p:sp>
        <p:nvSpPr>
          <p:cNvPr id="1029" name="Rectangle 5"/>
          <p:cNvSpPr>
            <a:spLocks noGrp="1" noChangeArrowheads="1"/>
          </p:cNvSpPr>
          <p:nvPr>
            <p:ph type="ftr" sz="quarter" idx="3"/>
          </p:nvPr>
        </p:nvSpPr>
        <p:spPr bwMode="auto">
          <a:xfrm>
            <a:off x="1762101" y="6524625"/>
            <a:ext cx="5618212"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000">
                <a:latin typeface="Times New Roman" pitchFamily="18" charset="0"/>
                <a:cs typeface="Times New Roman" pitchFamily="18" charset="0"/>
              </a:defRPr>
            </a:lvl1pPr>
          </a:lstStyle>
          <a:p>
            <a:r>
              <a:rPr kumimoji="1" lang="en-US" altLang="ja-JP"/>
              <a:t>Copyrights 2017 CE-UIT. All Rights Reserved.</a:t>
            </a:r>
            <a:endParaRPr kumimoji="1" lang="ja-JP" altLang="en-US" dirty="0"/>
          </a:p>
        </p:txBody>
      </p:sp>
      <p:sp>
        <p:nvSpPr>
          <p:cNvPr id="1030" name="Rectangle 6"/>
          <p:cNvSpPr>
            <a:spLocks noGrp="1" noChangeArrowheads="1"/>
          </p:cNvSpPr>
          <p:nvPr>
            <p:ph type="sldNum" sz="quarter" idx="4"/>
          </p:nvPr>
        </p:nvSpPr>
        <p:spPr bwMode="auto">
          <a:xfrm>
            <a:off x="7139880" y="6524625"/>
            <a:ext cx="1752600"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Times New Roman" pitchFamily="18" charset="0"/>
                <a:cs typeface="Times New Roman" pitchFamily="18" charset="0"/>
              </a:defRPr>
            </a:lvl1pPr>
          </a:lstStyle>
          <a:p>
            <a:fld id="{800C8475-47C1-49C9-BEE5-594F8CF4D71F}" type="slidenum">
              <a:rPr kumimoji="1" lang="ja-JP" altLang="en-US" smtClean="0"/>
              <a:pPr/>
              <a:t>‹#›</a:t>
            </a:fld>
            <a:endParaRPr kumimoji="1" lang="ja-JP" altLang="en-US"/>
          </a:p>
        </p:txBody>
      </p:sp>
      <p:sp>
        <p:nvSpPr>
          <p:cNvPr id="1052" name="Line 28"/>
          <p:cNvSpPr>
            <a:spLocks noChangeShapeType="1"/>
          </p:cNvSpPr>
          <p:nvPr/>
        </p:nvSpPr>
        <p:spPr bwMode="auto">
          <a:xfrm>
            <a:off x="144463" y="1123680"/>
            <a:ext cx="8496300" cy="0"/>
          </a:xfrm>
          <a:prstGeom prst="line">
            <a:avLst/>
          </a:prstGeom>
          <a:noFill/>
          <a:ln w="9525">
            <a:solidFill>
              <a:srgbClr val="3366CC"/>
            </a:solidFill>
            <a:round/>
            <a:headEnd/>
            <a:tailEnd/>
          </a:ln>
          <a:effectLst/>
        </p:spPr>
        <p:txBody>
          <a:bodyPr/>
          <a:lstStyle/>
          <a:p>
            <a:endParaRPr lang="ja-JP" altLang="en-US" dirty="0">
              <a:latin typeface="Times New Roman" pitchFamily="18" charset="0"/>
              <a:cs typeface="Times New Roman" pitchFamily="18" charset="0"/>
            </a:endParaRPr>
          </a:p>
        </p:txBody>
      </p:sp>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504" y="1592"/>
            <a:ext cx="1116507" cy="1116507"/>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Lst>
  <p:hf hdr="0"/>
  <p:txStyles>
    <p:titleStyle>
      <a:lvl1pPr algn="l" rtl="0" eaLnBrk="1" fontAlgn="base" hangingPunct="1">
        <a:spcBef>
          <a:spcPct val="0"/>
        </a:spcBef>
        <a:spcAft>
          <a:spcPct val="0"/>
        </a:spcAft>
        <a:defRPr kumimoji="1" sz="3200" baseline="0">
          <a:solidFill>
            <a:srgbClr val="3366CC"/>
          </a:solidFill>
          <a:latin typeface="Times New Roman" pitchFamily="18" charset="0"/>
          <a:ea typeface="+mj-ea"/>
          <a:cs typeface="Times New Roman" pitchFamily="18" charset="0"/>
        </a:defRPr>
      </a:lvl1pPr>
      <a:lvl2pPr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2pPr>
      <a:lvl3pPr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3pPr>
      <a:lvl4pPr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4pPr>
      <a:lvl5pPr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5pPr>
      <a:lvl6pPr marL="4572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6pPr>
      <a:lvl7pPr marL="9144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7pPr>
      <a:lvl8pPr marL="13716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8pPr>
      <a:lvl9pPr marL="18288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9pPr>
    </p:titleStyle>
    <p:bodyStyle>
      <a:lvl1pPr marL="342900" indent="-342900" algn="just" rtl="0" eaLnBrk="1" fontAlgn="base" hangingPunct="1">
        <a:spcBef>
          <a:spcPct val="20000"/>
        </a:spcBef>
        <a:spcAft>
          <a:spcPct val="0"/>
        </a:spcAft>
        <a:buClr>
          <a:srgbClr val="003399"/>
        </a:buClr>
        <a:buFont typeface="Wingdings" pitchFamily="2" charset="2"/>
        <a:buChar char="n"/>
        <a:defRPr kumimoji="1" sz="2600" baseline="0">
          <a:solidFill>
            <a:schemeClr val="tx1"/>
          </a:solidFill>
          <a:latin typeface="Times New Roman" pitchFamily="18" charset="0"/>
          <a:ea typeface="+mn-ea"/>
          <a:cs typeface="Times New Roman" pitchFamily="18" charset="0"/>
        </a:defRPr>
      </a:lvl1pPr>
      <a:lvl2pPr marL="742950" indent="-285750" algn="just" rtl="0" eaLnBrk="1" fontAlgn="base" hangingPunct="1">
        <a:spcBef>
          <a:spcPct val="20000"/>
        </a:spcBef>
        <a:spcAft>
          <a:spcPct val="0"/>
        </a:spcAft>
        <a:buClr>
          <a:srgbClr val="003399"/>
        </a:buClr>
        <a:buFont typeface="Wingdings" pitchFamily="2" charset="2"/>
        <a:buChar char="p"/>
        <a:defRPr kumimoji="1" sz="2400" baseline="0">
          <a:solidFill>
            <a:schemeClr val="tx1"/>
          </a:solidFill>
          <a:latin typeface="Times New Roman" pitchFamily="18" charset="0"/>
          <a:ea typeface="+mn-ea"/>
          <a:cs typeface="Times New Roman" pitchFamily="18" charset="0"/>
        </a:defRPr>
      </a:lvl2pPr>
      <a:lvl3pPr marL="1143000" indent="-228600" algn="just" rtl="0" eaLnBrk="1" fontAlgn="base" hangingPunct="1">
        <a:spcBef>
          <a:spcPct val="20000"/>
        </a:spcBef>
        <a:spcAft>
          <a:spcPct val="0"/>
        </a:spcAft>
        <a:buClr>
          <a:srgbClr val="003399"/>
        </a:buClr>
        <a:buFont typeface="Wingdings" pitchFamily="2" charset="2"/>
        <a:buChar char="n"/>
        <a:defRPr kumimoji="1" sz="2200" baseline="0">
          <a:solidFill>
            <a:schemeClr val="tx1"/>
          </a:solidFill>
          <a:latin typeface="Times New Roman" pitchFamily="18" charset="0"/>
          <a:ea typeface="+mn-ea"/>
          <a:cs typeface="Times New Roman" pitchFamily="18" charset="0"/>
        </a:defRPr>
      </a:lvl3pPr>
      <a:lvl4pPr marL="1600200" indent="-228600" algn="just" rtl="0" eaLnBrk="1" fontAlgn="base" hangingPunct="1">
        <a:spcBef>
          <a:spcPct val="20000"/>
        </a:spcBef>
        <a:spcAft>
          <a:spcPct val="0"/>
        </a:spcAft>
        <a:buClr>
          <a:srgbClr val="003399"/>
        </a:buClr>
        <a:buFont typeface="Wingdings" pitchFamily="2" charset="2"/>
        <a:buChar char="p"/>
        <a:defRPr kumimoji="1" sz="2000" baseline="0">
          <a:solidFill>
            <a:schemeClr val="tx1"/>
          </a:solidFill>
          <a:latin typeface="Times New Roman" pitchFamily="18" charset="0"/>
          <a:ea typeface="+mn-ea"/>
          <a:cs typeface="Times New Roman" pitchFamily="18" charset="0"/>
        </a:defRPr>
      </a:lvl4pPr>
      <a:lvl5pPr marL="2057400" indent="-228600" algn="l" rtl="0" eaLnBrk="1" fontAlgn="base" hangingPunct="1">
        <a:spcBef>
          <a:spcPct val="20000"/>
        </a:spcBef>
        <a:spcAft>
          <a:spcPct val="0"/>
        </a:spcAft>
        <a:buClr>
          <a:srgbClr val="003399"/>
        </a:buClr>
        <a:buFont typeface="Wingdings" pitchFamily="2" charset="2"/>
        <a:buChar char="n"/>
        <a:defRPr kumimoji="1" sz="1800" baseline="0">
          <a:solidFill>
            <a:schemeClr val="tx1"/>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4213" y="2133600"/>
            <a:ext cx="7772400" cy="1752600"/>
          </a:xfrm>
        </p:spPr>
        <p:txBody>
          <a:bodyPr/>
          <a:lstStyle/>
          <a:p>
            <a:r>
              <a:rPr lang="en-US" altLang="ja-JP" sz="3600" b="1" dirty="0"/>
              <a:t>ĐỒ ÁN 1</a:t>
            </a:r>
            <a:br>
              <a:rPr lang="en-US" altLang="ja-JP" sz="4400" b="1" dirty="0"/>
            </a:br>
            <a:r>
              <a:rPr lang="en-US" altLang="ja-JP" sz="4400" b="1" dirty="0">
                <a:solidFill>
                  <a:srgbClr val="FF9933"/>
                </a:solidFill>
              </a:rPr>
              <a:t>Do </a:t>
            </a:r>
            <a:r>
              <a:rPr lang="en-US" altLang="ja-JP" sz="4400" b="1" dirty="0" err="1">
                <a:solidFill>
                  <a:srgbClr val="FF9933"/>
                </a:solidFill>
              </a:rPr>
              <a:t>Nhịp</a:t>
            </a:r>
            <a:r>
              <a:rPr lang="en-US" altLang="ja-JP" sz="4400" b="1" dirty="0">
                <a:solidFill>
                  <a:srgbClr val="FF9933"/>
                </a:solidFill>
              </a:rPr>
              <a:t> Tim </a:t>
            </a:r>
            <a:r>
              <a:rPr lang="en-US" altLang="ja-JP" sz="4400" b="1" dirty="0" err="1">
                <a:solidFill>
                  <a:srgbClr val="FF9933"/>
                </a:solidFill>
              </a:rPr>
              <a:t>Bằng</a:t>
            </a:r>
            <a:r>
              <a:rPr lang="en-US" altLang="ja-JP" sz="4400" b="1" dirty="0">
                <a:solidFill>
                  <a:srgbClr val="FF9933"/>
                </a:solidFill>
              </a:rPr>
              <a:t> Radar </a:t>
            </a:r>
            <a:br>
              <a:rPr lang="en-US" altLang="ja-JP" sz="4400" b="1" dirty="0">
                <a:solidFill>
                  <a:srgbClr val="FF9933"/>
                </a:solidFill>
              </a:rPr>
            </a:br>
            <a:r>
              <a:rPr lang="en-US" altLang="ja-JP" sz="4400" b="1" dirty="0" err="1">
                <a:solidFill>
                  <a:srgbClr val="FF9933"/>
                </a:solidFill>
              </a:rPr>
              <a:t>Sử</a:t>
            </a:r>
            <a:r>
              <a:rPr lang="en-US" altLang="ja-JP" sz="4400" b="1" dirty="0">
                <a:solidFill>
                  <a:srgbClr val="FF9933"/>
                </a:solidFill>
              </a:rPr>
              <a:t> </a:t>
            </a:r>
            <a:r>
              <a:rPr lang="en-US" altLang="ja-JP" sz="4400" b="1" dirty="0" err="1">
                <a:solidFill>
                  <a:srgbClr val="FF9933"/>
                </a:solidFill>
              </a:rPr>
              <a:t>dụng</a:t>
            </a:r>
            <a:r>
              <a:rPr lang="en-US" altLang="ja-JP" sz="4400" b="1" dirty="0">
                <a:solidFill>
                  <a:srgbClr val="FF9933"/>
                </a:solidFill>
              </a:rPr>
              <a:t> mr60bha1</a:t>
            </a:r>
            <a:endParaRPr kumimoji="1" lang="ja-JP" altLang="en-US" dirty="0">
              <a:solidFill>
                <a:srgbClr val="FF9933"/>
              </a:solidFill>
            </a:endParaRPr>
          </a:p>
        </p:txBody>
      </p:sp>
      <p:sp>
        <p:nvSpPr>
          <p:cNvPr id="3" name="サブタイトル 2"/>
          <p:cNvSpPr>
            <a:spLocks noGrp="1"/>
          </p:cNvSpPr>
          <p:nvPr>
            <p:ph type="subTitle" idx="1"/>
          </p:nvPr>
        </p:nvSpPr>
        <p:spPr>
          <a:xfrm>
            <a:off x="1371600" y="3886200"/>
            <a:ext cx="6400800" cy="533400"/>
          </a:xfrm>
        </p:spPr>
        <p:txBody>
          <a:bodyPr/>
          <a:lstStyle/>
          <a:p>
            <a:r>
              <a:rPr lang="en-US" altLang="ja-JP" dirty="0"/>
              <a:t> </a:t>
            </a:r>
            <a:fld id="{3019FD15-5EE1-4E5A-941E-E175ED3BA472}" type="datetime1">
              <a:rPr lang="en-US" altLang="ja-JP" smtClean="0"/>
              <a:t>6/28/2024</a:t>
            </a:fld>
            <a:endParaRPr lang="en-US" altLang="ja-JP" dirty="0"/>
          </a:p>
        </p:txBody>
      </p:sp>
      <p:sp>
        <p:nvSpPr>
          <p:cNvPr id="4" name="日付プレースホルダ 3"/>
          <p:cNvSpPr>
            <a:spLocks noGrp="1"/>
          </p:cNvSpPr>
          <p:nvPr>
            <p:ph type="dt" sz="half" idx="10"/>
          </p:nvPr>
        </p:nvSpPr>
        <p:spPr>
          <a:xfrm>
            <a:off x="251520" y="6525344"/>
            <a:ext cx="2133600" cy="288206"/>
          </a:xfrm>
        </p:spPr>
        <p:txBody>
          <a:bodyPr/>
          <a:lstStyle/>
          <a:p>
            <a:fld id="{2BD942FF-2D55-4971-95CD-6B6CDD3AC5C9}" type="datetime1">
              <a:rPr kumimoji="1" lang="en-US" altLang="ja-JP" smtClean="0"/>
              <a:t>6/28/2024</a:t>
            </a:fld>
            <a:endParaRPr kumimoji="1" lang="ja-JP" altLang="en-US" dirty="0"/>
          </a:p>
        </p:txBody>
      </p:sp>
      <p:sp>
        <p:nvSpPr>
          <p:cNvPr id="5" name="フッター プレースホルダ 4"/>
          <p:cNvSpPr>
            <a:spLocks noGrp="1"/>
          </p:cNvSpPr>
          <p:nvPr>
            <p:ph type="ftr" sz="quarter" idx="11"/>
          </p:nvPr>
        </p:nvSpPr>
        <p:spPr>
          <a:xfrm>
            <a:off x="1762101" y="6524625"/>
            <a:ext cx="5618212" cy="288925"/>
          </a:xfrm>
        </p:spPr>
        <p:txBody>
          <a:bodyPr/>
          <a:lstStyle/>
          <a:p>
            <a:r>
              <a:rPr kumimoji="1" lang="en-US" altLang="ja-JP"/>
              <a:t>Copyrights 2020 CE-UIT. All Rights Reserved.</a:t>
            </a:r>
            <a:endParaRPr kumimoji="1" lang="ja-JP" altLang="en-US" dirty="0"/>
          </a:p>
        </p:txBody>
      </p:sp>
      <p:sp>
        <p:nvSpPr>
          <p:cNvPr id="6" name="スライド番号プレースホルダ 5"/>
          <p:cNvSpPr>
            <a:spLocks noGrp="1"/>
          </p:cNvSpPr>
          <p:nvPr>
            <p:ph type="sldNum" sz="quarter" idx="12"/>
          </p:nvPr>
        </p:nvSpPr>
        <p:spPr>
          <a:xfrm>
            <a:off x="7139880" y="6524625"/>
            <a:ext cx="1752600" cy="288925"/>
          </a:xfrm>
        </p:spPr>
        <p:txBody>
          <a:bodyPr/>
          <a:lstStyle/>
          <a:p>
            <a:fld id="{800C8475-47C1-49C9-BEE5-594F8CF4D71F}" type="slidenum">
              <a:rPr kumimoji="1" lang="ja-JP" altLang="en-US" smtClean="0"/>
              <a:pPr/>
              <a:t>1</a:t>
            </a:fld>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24E-FB93-26F3-DBA8-468B6ABD249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thử</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B949D8EF-6CD2-EFF1-8CD3-0ECBA4C0F60E}"/>
              </a:ext>
            </a:extLst>
          </p:cNvPr>
          <p:cNvSpPr>
            <a:spLocks noGrp="1"/>
          </p:cNvSpPr>
          <p:nvPr>
            <p:ph idx="1"/>
          </p:nvPr>
        </p:nvSpPr>
        <p:spPr>
          <a:xfrm>
            <a:off x="251520" y="1412776"/>
            <a:ext cx="8640960" cy="4824536"/>
          </a:xfrm>
        </p:spPr>
        <p:txBody>
          <a:bodyPr/>
          <a:lstStyle/>
          <a:p>
            <a:r>
              <a:rPr lang="vi-VN" sz="2000" dirty="0"/>
              <a:t>Quan sát </a:t>
            </a:r>
            <a:r>
              <a:rPr lang="en-US" sz="2000" dirty="0" err="1"/>
              <a:t>khi</a:t>
            </a:r>
            <a:r>
              <a:rPr lang="en-US" sz="2000" dirty="0"/>
              <a:t> </a:t>
            </a:r>
            <a:r>
              <a:rPr lang="vi-VN" sz="2000" dirty="0"/>
              <a:t>môi trường có nhiều người qua lại:</a:t>
            </a:r>
            <a:endParaRPr lang="en-US" sz="20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2000" b="1" dirty="0" err="1"/>
              <a:t>Nhận</a:t>
            </a:r>
            <a:r>
              <a:rPr lang="en-US" sz="2000" b="1" dirty="0"/>
              <a:t> </a:t>
            </a:r>
            <a:r>
              <a:rPr lang="en-US" sz="2000" b="1" dirty="0" err="1"/>
              <a:t>xét</a:t>
            </a:r>
            <a:r>
              <a:rPr lang="en-US" sz="2000" b="1" dirty="0"/>
              <a:t> :</a:t>
            </a:r>
            <a:r>
              <a:rPr lang="vi-VN" sz="2000" dirty="0"/>
              <a:t>Khi có nhiều người, cảm biến hoạt động không ổn định</a:t>
            </a:r>
            <a:endParaRPr lang="en-US" sz="2000" dirty="0"/>
          </a:p>
          <a:p>
            <a:endParaRPr lang="vi-VN" dirty="0"/>
          </a:p>
          <a:p>
            <a:pPr marL="0" indent="0">
              <a:buNone/>
            </a:pPr>
            <a:r>
              <a:rPr lang="vi-VN" dirty="0"/>
              <a:t> </a:t>
            </a:r>
          </a:p>
        </p:txBody>
      </p:sp>
      <p:sp>
        <p:nvSpPr>
          <p:cNvPr id="4" name="Date Placeholder 3">
            <a:extLst>
              <a:ext uri="{FF2B5EF4-FFF2-40B4-BE49-F238E27FC236}">
                <a16:creationId xmlns:a16="http://schemas.microsoft.com/office/drawing/2014/main" id="{E4954D5F-BECC-4828-B494-FFADF13EB5CD}"/>
              </a:ext>
            </a:extLst>
          </p:cNvPr>
          <p:cNvSpPr>
            <a:spLocks noGrp="1"/>
          </p:cNvSpPr>
          <p:nvPr>
            <p:ph type="dt" sz="half" idx="10"/>
          </p:nvPr>
        </p:nvSpPr>
        <p:spPr bwMode="auto"/>
        <p:txBody>
          <a:bodyPr wrap="square" anchor="t">
            <a:normAutofit/>
          </a:bodyPr>
          <a:lstStyle/>
          <a:p>
            <a:pPr>
              <a:spcAft>
                <a:spcPts val="600"/>
              </a:spcAft>
            </a:pPr>
            <a:fld id="{BA136E8E-48A6-4CCA-8C49-35959C36CF6D}" type="datetime1">
              <a:rPr kumimoji="1" lang="en-US" altLang="ja-JP" smtClean="0"/>
              <a:pPr>
                <a:spcAft>
                  <a:spcPts val="600"/>
                </a:spcAft>
              </a:pPr>
              <a:t>6/28/2024</a:t>
            </a:fld>
            <a:endParaRPr kumimoji="1" lang="ja-JP" altLang="en-US"/>
          </a:p>
        </p:txBody>
      </p:sp>
      <p:sp>
        <p:nvSpPr>
          <p:cNvPr id="5" name="Slide Number Placeholder 4">
            <a:extLst>
              <a:ext uri="{FF2B5EF4-FFF2-40B4-BE49-F238E27FC236}">
                <a16:creationId xmlns:a16="http://schemas.microsoft.com/office/drawing/2014/main" id="{1042924C-8624-405A-9007-FCFE2D620348}"/>
              </a:ext>
            </a:extLst>
          </p:cNvPr>
          <p:cNvSpPr>
            <a:spLocks noGrp="1"/>
          </p:cNvSpPr>
          <p:nvPr>
            <p:ph type="sldNum" sz="quarter" idx="12"/>
          </p:nvPr>
        </p:nvSpPr>
        <p:spPr bwMode="auto"/>
        <p:txBody>
          <a:bodyPr wrap="square" anchor="t">
            <a:normAutofit/>
          </a:bodyPr>
          <a:lstStyle/>
          <a:p>
            <a:pPr>
              <a:spcAft>
                <a:spcPts val="600"/>
              </a:spcAft>
            </a:pPr>
            <a:fld id="{800C8475-47C1-49C9-BEE5-594F8CF4D71F}" type="slidenum">
              <a:rPr kumimoji="1" lang="ja-JP" altLang="en-US" smtClean="0"/>
              <a:pPr>
                <a:spcAft>
                  <a:spcPts val="600"/>
                </a:spcAft>
              </a:pPr>
              <a:t>10</a:t>
            </a:fld>
            <a:endParaRPr kumimoji="1" lang="ja-JP" altLang="en-US"/>
          </a:p>
        </p:txBody>
      </p:sp>
      <p:sp>
        <p:nvSpPr>
          <p:cNvPr id="7" name="Footer Placeholder 6">
            <a:extLst>
              <a:ext uri="{FF2B5EF4-FFF2-40B4-BE49-F238E27FC236}">
                <a16:creationId xmlns:a16="http://schemas.microsoft.com/office/drawing/2014/main" id="{C017288B-7B56-41C5-B8D7-781697A7E9A9}"/>
              </a:ext>
            </a:extLst>
          </p:cNvPr>
          <p:cNvSpPr>
            <a:spLocks noGrp="1"/>
          </p:cNvSpPr>
          <p:nvPr>
            <p:ph type="ftr" sz="quarter" idx="11"/>
          </p:nvPr>
        </p:nvSpPr>
        <p:spPr bwMode="auto"/>
        <p:txBody>
          <a:bodyPr wrap="square" anchor="t">
            <a:normAutofit/>
          </a:bodyPr>
          <a:lstStyle/>
          <a:p>
            <a:pPr>
              <a:spcAft>
                <a:spcPts val="600"/>
              </a:spcAft>
            </a:pPr>
            <a:r>
              <a:rPr kumimoji="1" lang="en-US" altLang="ja-JP"/>
              <a:t>Copyrights 2020 CE-UIT . All Rights Reserved.</a:t>
            </a:r>
            <a:endParaRPr kumimoji="1" lang="ja-JP" altLang="en-US"/>
          </a:p>
        </p:txBody>
      </p:sp>
      <p:pic>
        <p:nvPicPr>
          <p:cNvPr id="8" name="Picture 7">
            <a:extLst>
              <a:ext uri="{FF2B5EF4-FFF2-40B4-BE49-F238E27FC236}">
                <a16:creationId xmlns:a16="http://schemas.microsoft.com/office/drawing/2014/main" id="{6C16BCB7-C07C-C1DA-0813-7BE4DF8B5F99}"/>
              </a:ext>
            </a:extLst>
          </p:cNvPr>
          <p:cNvPicPr>
            <a:picLocks noChangeAspect="1"/>
          </p:cNvPicPr>
          <p:nvPr/>
        </p:nvPicPr>
        <p:blipFill>
          <a:blip r:embed="rId2"/>
          <a:stretch>
            <a:fillRect/>
          </a:stretch>
        </p:blipFill>
        <p:spPr>
          <a:xfrm>
            <a:off x="1380091" y="1848494"/>
            <a:ext cx="6034946" cy="3575510"/>
          </a:xfrm>
          <a:prstGeom prst="rect">
            <a:avLst/>
          </a:prstGeom>
        </p:spPr>
      </p:pic>
    </p:spTree>
    <p:extLst>
      <p:ext uri="{BB962C8B-B14F-4D97-AF65-F5344CB8AC3E}">
        <p14:creationId xmlns:p14="http://schemas.microsoft.com/office/powerpoint/2010/main" val="2870962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24E-FB93-26F3-DBA8-468B6ABD249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thử</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B949D8EF-6CD2-EFF1-8CD3-0ECBA4C0F60E}"/>
              </a:ext>
            </a:extLst>
          </p:cNvPr>
          <p:cNvSpPr>
            <a:spLocks noGrp="1"/>
          </p:cNvSpPr>
          <p:nvPr>
            <p:ph idx="1"/>
          </p:nvPr>
        </p:nvSpPr>
        <p:spPr>
          <a:xfrm>
            <a:off x="251520" y="1412776"/>
            <a:ext cx="8640960" cy="4824536"/>
          </a:xfrm>
        </p:spPr>
        <p:txBody>
          <a:bodyPr/>
          <a:lstStyle/>
          <a:p>
            <a:r>
              <a:rPr lang="vi-VN" sz="2000" dirty="0"/>
              <a:t>Đo tường/ vật tĩnh (có ánh sáng, không quạt, có tiếng ồn):</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a:buFont typeface="Arial" panose="020B0604020202020204" pitchFamily="34" charset="0"/>
              <a:buChar char="•"/>
            </a:pPr>
            <a:r>
              <a:rPr lang="en-US" sz="2000" dirty="0" err="1"/>
              <a:t>Trường</a:t>
            </a:r>
            <a:r>
              <a:rPr lang="en-US" sz="2000" dirty="0"/>
              <a:t> </a:t>
            </a:r>
            <a:r>
              <a:rPr lang="en-US" sz="2000" dirty="0" err="1"/>
              <a:t>hợp</a:t>
            </a:r>
            <a:r>
              <a:rPr lang="en-US" sz="2000" dirty="0"/>
              <a:t> 1 </a:t>
            </a:r>
            <a:r>
              <a:rPr lang="en-US" sz="2000" dirty="0" err="1"/>
              <a:t>đo</a:t>
            </a:r>
            <a:r>
              <a:rPr lang="en-US" sz="2000" dirty="0"/>
              <a:t> </a:t>
            </a:r>
            <a:r>
              <a:rPr lang="en-US" sz="2000" dirty="0" err="1"/>
              <a:t>như</a:t>
            </a:r>
            <a:r>
              <a:rPr lang="en-US" sz="2000" dirty="0"/>
              <a:t> </a:t>
            </a:r>
            <a:r>
              <a:rPr lang="en-US" sz="2000" dirty="0" err="1"/>
              <a:t>có</a:t>
            </a:r>
            <a:r>
              <a:rPr lang="en-US" sz="2000" dirty="0"/>
              <a:t> </a:t>
            </a:r>
            <a:r>
              <a:rPr lang="en-US" sz="2000" dirty="0" err="1"/>
              <a:t>người</a:t>
            </a:r>
            <a:r>
              <a:rPr lang="en-US" sz="2000" dirty="0"/>
              <a:t> </a:t>
            </a:r>
            <a:r>
              <a:rPr lang="en-US" sz="2000" dirty="0" err="1"/>
              <a:t>bên</a:t>
            </a:r>
            <a:r>
              <a:rPr lang="en-US" sz="2000" dirty="0"/>
              <a:t> </a:t>
            </a:r>
            <a:r>
              <a:rPr lang="en-US" sz="2000" dirty="0" err="1"/>
              <a:t>trong</a:t>
            </a:r>
            <a:endParaRPr lang="en-US" sz="2000" dirty="0"/>
          </a:p>
          <a:p>
            <a:pPr>
              <a:buFont typeface="Arial" panose="020B0604020202020204" pitchFamily="34" charset="0"/>
              <a:buChar char="•"/>
            </a:pPr>
            <a:r>
              <a:rPr lang="en-US" sz="2000" dirty="0" err="1"/>
              <a:t>Trường</a:t>
            </a:r>
            <a:r>
              <a:rPr lang="en-US" sz="2000" dirty="0"/>
              <a:t> </a:t>
            </a:r>
            <a:r>
              <a:rPr lang="en-US" sz="2000" dirty="0" err="1"/>
              <a:t>hợp</a:t>
            </a:r>
            <a:r>
              <a:rPr lang="en-US" sz="2000" dirty="0"/>
              <a:t> 2 </a:t>
            </a:r>
            <a:r>
              <a:rPr lang="en-US" sz="2000" dirty="0" err="1"/>
              <a:t>cả</a:t>
            </a:r>
            <a:r>
              <a:rPr lang="en-US" sz="2000" dirty="0"/>
              <a:t> </a:t>
            </a:r>
            <a:r>
              <a:rPr lang="en-US" sz="2000" dirty="0" err="1"/>
              <a:t>hai</a:t>
            </a:r>
            <a:r>
              <a:rPr lang="en-US" sz="2000" dirty="0"/>
              <a:t> </a:t>
            </a:r>
            <a:r>
              <a:rPr lang="en-US" sz="2000" dirty="0" err="1"/>
              <a:t>cột</a:t>
            </a:r>
            <a:r>
              <a:rPr lang="en-US" sz="2000" dirty="0"/>
              <a:t> </a:t>
            </a:r>
            <a:r>
              <a:rPr lang="en-US" sz="2000" dirty="0" err="1"/>
              <a:t>nhịp</a:t>
            </a:r>
            <a:r>
              <a:rPr lang="en-US" sz="2000" dirty="0"/>
              <a:t> </a:t>
            </a:r>
            <a:r>
              <a:rPr lang="en-US" sz="2000" dirty="0" err="1"/>
              <a:t>tim</a:t>
            </a:r>
            <a:r>
              <a:rPr lang="en-US" sz="2000" dirty="0"/>
              <a:t> </a:t>
            </a:r>
            <a:r>
              <a:rPr lang="en-US" sz="2000" dirty="0" err="1"/>
              <a:t>nhịp</a:t>
            </a:r>
            <a:r>
              <a:rPr lang="en-US" sz="2000" dirty="0"/>
              <a:t> </a:t>
            </a:r>
            <a:r>
              <a:rPr lang="en-US" sz="2000" dirty="0" err="1"/>
              <a:t>thở</a:t>
            </a:r>
            <a:r>
              <a:rPr lang="en-US" sz="2000" dirty="0"/>
              <a:t> ở </a:t>
            </a:r>
            <a:r>
              <a:rPr lang="en-US" sz="2000" dirty="0" err="1"/>
              <a:t>giá</a:t>
            </a:r>
            <a:r>
              <a:rPr lang="en-US" sz="2000" dirty="0"/>
              <a:t> </a:t>
            </a:r>
            <a:r>
              <a:rPr lang="en-US" sz="2000" dirty="0" err="1"/>
              <a:t>trị</a:t>
            </a:r>
            <a:r>
              <a:rPr lang="en-US" sz="2000" dirty="0"/>
              <a:t> 0</a:t>
            </a:r>
          </a:p>
          <a:p>
            <a:pPr marL="0" indent="0">
              <a:buNone/>
            </a:pPr>
            <a:r>
              <a:rPr lang="en-US" sz="2000" b="1" dirty="0" err="1"/>
              <a:t>Nhận</a:t>
            </a:r>
            <a:r>
              <a:rPr lang="en-US" sz="2000" b="1" dirty="0"/>
              <a:t> </a:t>
            </a:r>
            <a:r>
              <a:rPr lang="en-US" sz="2000" b="1" dirty="0" err="1"/>
              <a:t>xét</a:t>
            </a:r>
            <a:r>
              <a:rPr lang="en-US" sz="2000" b="1" dirty="0"/>
              <a:t> :</a:t>
            </a:r>
            <a:r>
              <a:rPr lang="en-US" sz="2000" dirty="0"/>
              <a:t>C</a:t>
            </a:r>
            <a:r>
              <a:rPr lang="vi-VN" sz="2000" dirty="0"/>
              <a:t>ó thể thấy cảm biến cho kết quả liên tục có những lúc đúng nhưng độ tin cậy chưa đủ cao để có thể ứng dụng đo vật tĩnh.</a:t>
            </a:r>
          </a:p>
          <a:p>
            <a:pPr marL="0" indent="0">
              <a:buNone/>
            </a:pPr>
            <a:r>
              <a:rPr lang="vi-VN" dirty="0"/>
              <a:t> </a:t>
            </a:r>
          </a:p>
        </p:txBody>
      </p:sp>
      <p:sp>
        <p:nvSpPr>
          <p:cNvPr id="4" name="Date Placeholder 3">
            <a:extLst>
              <a:ext uri="{FF2B5EF4-FFF2-40B4-BE49-F238E27FC236}">
                <a16:creationId xmlns:a16="http://schemas.microsoft.com/office/drawing/2014/main" id="{E4954D5F-BECC-4828-B494-FFADF13EB5CD}"/>
              </a:ext>
            </a:extLst>
          </p:cNvPr>
          <p:cNvSpPr>
            <a:spLocks noGrp="1"/>
          </p:cNvSpPr>
          <p:nvPr>
            <p:ph type="dt" sz="half" idx="10"/>
          </p:nvPr>
        </p:nvSpPr>
        <p:spPr bwMode="auto"/>
        <p:txBody>
          <a:bodyPr wrap="square" anchor="t">
            <a:normAutofit/>
          </a:bodyPr>
          <a:lstStyle/>
          <a:p>
            <a:pPr>
              <a:spcAft>
                <a:spcPts val="600"/>
              </a:spcAft>
            </a:pPr>
            <a:fld id="{BA136E8E-48A6-4CCA-8C49-35959C36CF6D}" type="datetime1">
              <a:rPr kumimoji="1" lang="en-US" altLang="ja-JP" smtClean="0"/>
              <a:pPr>
                <a:spcAft>
                  <a:spcPts val="600"/>
                </a:spcAft>
              </a:pPr>
              <a:t>6/28/2024</a:t>
            </a:fld>
            <a:endParaRPr kumimoji="1" lang="ja-JP" altLang="en-US"/>
          </a:p>
        </p:txBody>
      </p:sp>
      <p:sp>
        <p:nvSpPr>
          <p:cNvPr id="5" name="Slide Number Placeholder 4">
            <a:extLst>
              <a:ext uri="{FF2B5EF4-FFF2-40B4-BE49-F238E27FC236}">
                <a16:creationId xmlns:a16="http://schemas.microsoft.com/office/drawing/2014/main" id="{1042924C-8624-405A-9007-FCFE2D620348}"/>
              </a:ext>
            </a:extLst>
          </p:cNvPr>
          <p:cNvSpPr>
            <a:spLocks noGrp="1"/>
          </p:cNvSpPr>
          <p:nvPr>
            <p:ph type="sldNum" sz="quarter" idx="12"/>
          </p:nvPr>
        </p:nvSpPr>
        <p:spPr bwMode="auto"/>
        <p:txBody>
          <a:bodyPr wrap="square" anchor="t">
            <a:normAutofit/>
          </a:bodyPr>
          <a:lstStyle/>
          <a:p>
            <a:pPr>
              <a:spcAft>
                <a:spcPts val="600"/>
              </a:spcAft>
            </a:pPr>
            <a:fld id="{800C8475-47C1-49C9-BEE5-594F8CF4D71F}" type="slidenum">
              <a:rPr kumimoji="1" lang="ja-JP" altLang="en-US" smtClean="0"/>
              <a:pPr>
                <a:spcAft>
                  <a:spcPts val="600"/>
                </a:spcAft>
              </a:pPr>
              <a:t>11</a:t>
            </a:fld>
            <a:endParaRPr kumimoji="1" lang="ja-JP" altLang="en-US"/>
          </a:p>
        </p:txBody>
      </p:sp>
      <p:sp>
        <p:nvSpPr>
          <p:cNvPr id="7" name="Footer Placeholder 6">
            <a:extLst>
              <a:ext uri="{FF2B5EF4-FFF2-40B4-BE49-F238E27FC236}">
                <a16:creationId xmlns:a16="http://schemas.microsoft.com/office/drawing/2014/main" id="{C017288B-7B56-41C5-B8D7-781697A7E9A9}"/>
              </a:ext>
            </a:extLst>
          </p:cNvPr>
          <p:cNvSpPr>
            <a:spLocks noGrp="1"/>
          </p:cNvSpPr>
          <p:nvPr>
            <p:ph type="ftr" sz="quarter" idx="11"/>
          </p:nvPr>
        </p:nvSpPr>
        <p:spPr bwMode="auto"/>
        <p:txBody>
          <a:bodyPr wrap="square" anchor="t">
            <a:normAutofit/>
          </a:bodyPr>
          <a:lstStyle/>
          <a:p>
            <a:pPr>
              <a:spcAft>
                <a:spcPts val="600"/>
              </a:spcAft>
            </a:pPr>
            <a:r>
              <a:rPr kumimoji="1" lang="en-US" altLang="ja-JP"/>
              <a:t>Copyrights 2020 CE-UIT . All Rights Reserved.</a:t>
            </a:r>
            <a:endParaRPr kumimoji="1" lang="ja-JP" altLang="en-US"/>
          </a:p>
        </p:txBody>
      </p:sp>
      <p:pic>
        <p:nvPicPr>
          <p:cNvPr id="6" name="Picture 5">
            <a:extLst>
              <a:ext uri="{FF2B5EF4-FFF2-40B4-BE49-F238E27FC236}">
                <a16:creationId xmlns:a16="http://schemas.microsoft.com/office/drawing/2014/main" id="{1890271D-0A2C-9272-ED95-A972962692A6}"/>
              </a:ext>
            </a:extLst>
          </p:cNvPr>
          <p:cNvPicPr>
            <a:picLocks noChangeAspect="1"/>
          </p:cNvPicPr>
          <p:nvPr/>
        </p:nvPicPr>
        <p:blipFill>
          <a:blip r:embed="rId2"/>
          <a:stretch>
            <a:fillRect/>
          </a:stretch>
        </p:blipFill>
        <p:spPr>
          <a:xfrm>
            <a:off x="286244" y="2133600"/>
            <a:ext cx="4057156" cy="2442573"/>
          </a:xfrm>
          <a:prstGeom prst="rect">
            <a:avLst/>
          </a:prstGeom>
        </p:spPr>
      </p:pic>
      <p:pic>
        <p:nvPicPr>
          <p:cNvPr id="9" name="Picture 8">
            <a:extLst>
              <a:ext uri="{FF2B5EF4-FFF2-40B4-BE49-F238E27FC236}">
                <a16:creationId xmlns:a16="http://schemas.microsoft.com/office/drawing/2014/main" id="{CEE8441A-8A1D-11E1-2934-C8983BDA48C6}"/>
              </a:ext>
            </a:extLst>
          </p:cNvPr>
          <p:cNvPicPr>
            <a:picLocks noChangeAspect="1"/>
          </p:cNvPicPr>
          <p:nvPr/>
        </p:nvPicPr>
        <p:blipFill>
          <a:blip r:embed="rId3"/>
          <a:stretch>
            <a:fillRect/>
          </a:stretch>
        </p:blipFill>
        <p:spPr>
          <a:xfrm>
            <a:off x="4726818" y="2133599"/>
            <a:ext cx="3990681" cy="2442573"/>
          </a:xfrm>
          <a:prstGeom prst="rect">
            <a:avLst/>
          </a:prstGeom>
        </p:spPr>
      </p:pic>
    </p:spTree>
    <p:extLst>
      <p:ext uri="{BB962C8B-B14F-4D97-AF65-F5344CB8AC3E}">
        <p14:creationId xmlns:p14="http://schemas.microsoft.com/office/powerpoint/2010/main" val="676696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24E-FB93-26F3-DBA8-468B6ABD249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thử</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B949D8EF-6CD2-EFF1-8CD3-0ECBA4C0F60E}"/>
              </a:ext>
            </a:extLst>
          </p:cNvPr>
          <p:cNvSpPr>
            <a:spLocks noGrp="1"/>
          </p:cNvSpPr>
          <p:nvPr>
            <p:ph idx="1"/>
          </p:nvPr>
        </p:nvSpPr>
        <p:spPr>
          <a:xfrm>
            <a:off x="251520" y="1412776"/>
            <a:ext cx="8640960" cy="4824536"/>
          </a:xfrm>
        </p:spPr>
        <p:txBody>
          <a:bodyPr/>
          <a:lstStyle/>
          <a:p>
            <a:r>
              <a:rPr lang="vi-VN" sz="2000" dirty="0"/>
              <a:t>đo nhịp tim khi ngồi trạng thái bình thường mặc áo, môi trường có ánh sáng đông người, có tiếng ồn không có quạt .</a:t>
            </a:r>
            <a:endParaRPr lang="en-US" sz="2000" dirty="0"/>
          </a:p>
          <a:p>
            <a:endParaRPr lang="en-US" sz="2000"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b="1" dirty="0" err="1"/>
              <a:t>Nhận</a:t>
            </a:r>
            <a:r>
              <a:rPr lang="en-US" sz="2000" b="1" dirty="0"/>
              <a:t> </a:t>
            </a:r>
            <a:r>
              <a:rPr lang="en-US" sz="2000" b="1" dirty="0" err="1"/>
              <a:t>xét</a:t>
            </a:r>
            <a:r>
              <a:rPr lang="en-US" sz="2000" b="1" dirty="0"/>
              <a:t>: </a:t>
            </a:r>
            <a:r>
              <a:rPr lang="en-US" sz="2000" dirty="0" err="1">
                <a:effectLst/>
                <a:latin typeface="Times New Roman" panose="02020603050405020304" pitchFamily="18" charset="0"/>
                <a:ea typeface="Aptos" panose="020B0004020202020204" pitchFamily="34" charset="0"/>
              </a:rPr>
              <a:t>kết</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quả</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đo</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chưa</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thực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sự</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chính</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xác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còn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sai</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số</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nhiều</a:t>
            </a:r>
            <a:endParaRPr lang="en-US" sz="2000" dirty="0"/>
          </a:p>
          <a:p>
            <a:endParaRPr lang="vi-VN" dirty="0"/>
          </a:p>
          <a:p>
            <a:pPr marL="0" indent="0">
              <a:buNone/>
            </a:pPr>
            <a:r>
              <a:rPr lang="vi-VN" dirty="0"/>
              <a:t> </a:t>
            </a:r>
          </a:p>
        </p:txBody>
      </p:sp>
      <p:sp>
        <p:nvSpPr>
          <p:cNvPr id="4" name="Date Placeholder 3">
            <a:extLst>
              <a:ext uri="{FF2B5EF4-FFF2-40B4-BE49-F238E27FC236}">
                <a16:creationId xmlns:a16="http://schemas.microsoft.com/office/drawing/2014/main" id="{E4954D5F-BECC-4828-B494-FFADF13EB5CD}"/>
              </a:ext>
            </a:extLst>
          </p:cNvPr>
          <p:cNvSpPr>
            <a:spLocks noGrp="1"/>
          </p:cNvSpPr>
          <p:nvPr>
            <p:ph type="dt" sz="half" idx="10"/>
          </p:nvPr>
        </p:nvSpPr>
        <p:spPr bwMode="auto"/>
        <p:txBody>
          <a:bodyPr wrap="square" anchor="t">
            <a:normAutofit/>
          </a:bodyPr>
          <a:lstStyle/>
          <a:p>
            <a:pPr>
              <a:spcAft>
                <a:spcPts val="600"/>
              </a:spcAft>
            </a:pPr>
            <a:fld id="{BA136E8E-48A6-4CCA-8C49-35959C36CF6D}" type="datetime1">
              <a:rPr kumimoji="1" lang="en-US" altLang="ja-JP" smtClean="0"/>
              <a:pPr>
                <a:spcAft>
                  <a:spcPts val="600"/>
                </a:spcAft>
              </a:pPr>
              <a:t>6/28/2024</a:t>
            </a:fld>
            <a:endParaRPr kumimoji="1" lang="ja-JP" altLang="en-US"/>
          </a:p>
        </p:txBody>
      </p:sp>
      <p:sp>
        <p:nvSpPr>
          <p:cNvPr id="5" name="Slide Number Placeholder 4">
            <a:extLst>
              <a:ext uri="{FF2B5EF4-FFF2-40B4-BE49-F238E27FC236}">
                <a16:creationId xmlns:a16="http://schemas.microsoft.com/office/drawing/2014/main" id="{1042924C-8624-405A-9007-FCFE2D620348}"/>
              </a:ext>
            </a:extLst>
          </p:cNvPr>
          <p:cNvSpPr>
            <a:spLocks noGrp="1"/>
          </p:cNvSpPr>
          <p:nvPr>
            <p:ph type="sldNum" sz="quarter" idx="12"/>
          </p:nvPr>
        </p:nvSpPr>
        <p:spPr bwMode="auto"/>
        <p:txBody>
          <a:bodyPr wrap="square" anchor="t">
            <a:normAutofit/>
          </a:bodyPr>
          <a:lstStyle/>
          <a:p>
            <a:pPr>
              <a:spcAft>
                <a:spcPts val="600"/>
              </a:spcAft>
            </a:pPr>
            <a:fld id="{800C8475-47C1-49C9-BEE5-594F8CF4D71F}" type="slidenum">
              <a:rPr kumimoji="1" lang="ja-JP" altLang="en-US" smtClean="0"/>
              <a:pPr>
                <a:spcAft>
                  <a:spcPts val="600"/>
                </a:spcAft>
              </a:pPr>
              <a:t>12</a:t>
            </a:fld>
            <a:endParaRPr kumimoji="1" lang="ja-JP" altLang="en-US"/>
          </a:p>
        </p:txBody>
      </p:sp>
      <p:sp>
        <p:nvSpPr>
          <p:cNvPr id="7" name="Footer Placeholder 6">
            <a:extLst>
              <a:ext uri="{FF2B5EF4-FFF2-40B4-BE49-F238E27FC236}">
                <a16:creationId xmlns:a16="http://schemas.microsoft.com/office/drawing/2014/main" id="{C017288B-7B56-41C5-B8D7-781697A7E9A9}"/>
              </a:ext>
            </a:extLst>
          </p:cNvPr>
          <p:cNvSpPr>
            <a:spLocks noGrp="1"/>
          </p:cNvSpPr>
          <p:nvPr>
            <p:ph type="ftr" sz="quarter" idx="11"/>
          </p:nvPr>
        </p:nvSpPr>
        <p:spPr bwMode="auto"/>
        <p:txBody>
          <a:bodyPr wrap="square" anchor="t">
            <a:normAutofit/>
          </a:bodyPr>
          <a:lstStyle/>
          <a:p>
            <a:pPr>
              <a:spcAft>
                <a:spcPts val="600"/>
              </a:spcAft>
            </a:pPr>
            <a:r>
              <a:rPr kumimoji="1" lang="en-US" altLang="ja-JP"/>
              <a:t>Copyrights 2020 CE-UIT . All Rights Reserved.</a:t>
            </a:r>
            <a:endParaRPr kumimoji="1" lang="ja-JP" altLang="en-US"/>
          </a:p>
        </p:txBody>
      </p:sp>
      <p:pic>
        <p:nvPicPr>
          <p:cNvPr id="6" name="Hình ảnh 1" descr="Ảnh có chứa văn bản, máy tính, ảnh chụp màn hình, máy tính xách tay&#10;&#10;Mô tả được tạo tự động">
            <a:extLst>
              <a:ext uri="{FF2B5EF4-FFF2-40B4-BE49-F238E27FC236}">
                <a16:creationId xmlns:a16="http://schemas.microsoft.com/office/drawing/2014/main" id="{793EC2DC-0E02-AEC4-80B3-A552D0BBB743}"/>
              </a:ext>
            </a:extLst>
          </p:cNvPr>
          <p:cNvPicPr>
            <a:picLocks noChangeAspect="1"/>
          </p:cNvPicPr>
          <p:nvPr/>
        </p:nvPicPr>
        <p:blipFill>
          <a:blip r:embed="rId2"/>
          <a:stretch>
            <a:fillRect/>
          </a:stretch>
        </p:blipFill>
        <p:spPr>
          <a:xfrm>
            <a:off x="589756" y="2202547"/>
            <a:ext cx="4419600" cy="2881146"/>
          </a:xfrm>
          <a:prstGeom prst="rect">
            <a:avLst/>
          </a:prstGeom>
        </p:spPr>
      </p:pic>
      <p:pic>
        <p:nvPicPr>
          <p:cNvPr id="9" name="Picture 8">
            <a:extLst>
              <a:ext uri="{FF2B5EF4-FFF2-40B4-BE49-F238E27FC236}">
                <a16:creationId xmlns:a16="http://schemas.microsoft.com/office/drawing/2014/main" id="{262FFB0A-7895-7D94-CE0A-2FC113032925}"/>
              </a:ext>
            </a:extLst>
          </p:cNvPr>
          <p:cNvPicPr>
            <a:picLocks noChangeAspect="1"/>
          </p:cNvPicPr>
          <p:nvPr/>
        </p:nvPicPr>
        <p:blipFill>
          <a:blip r:embed="rId3"/>
          <a:stretch>
            <a:fillRect/>
          </a:stretch>
        </p:blipFill>
        <p:spPr>
          <a:xfrm>
            <a:off x="5769283" y="2202547"/>
            <a:ext cx="2363269" cy="2881146"/>
          </a:xfrm>
          <a:prstGeom prst="rect">
            <a:avLst/>
          </a:prstGeom>
        </p:spPr>
      </p:pic>
    </p:spTree>
    <p:extLst>
      <p:ext uri="{BB962C8B-B14F-4D97-AF65-F5344CB8AC3E}">
        <p14:creationId xmlns:p14="http://schemas.microsoft.com/office/powerpoint/2010/main" val="1210118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24E-FB93-26F3-DBA8-468B6ABD249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thử</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B949D8EF-6CD2-EFF1-8CD3-0ECBA4C0F60E}"/>
              </a:ext>
            </a:extLst>
          </p:cNvPr>
          <p:cNvSpPr>
            <a:spLocks noGrp="1"/>
          </p:cNvSpPr>
          <p:nvPr>
            <p:ph idx="1"/>
          </p:nvPr>
        </p:nvSpPr>
        <p:spPr>
          <a:xfrm>
            <a:off x="251520" y="1412776"/>
            <a:ext cx="8640960" cy="4824536"/>
          </a:xfrm>
        </p:spPr>
        <p:txBody>
          <a:bodyPr/>
          <a:lstStyle/>
          <a:p>
            <a:pPr marL="0" marR="0">
              <a:lnSpc>
                <a:spcPct val="115000"/>
              </a:lnSpc>
              <a:spcBef>
                <a:spcPts val="0"/>
              </a:spcBef>
              <a:spcAft>
                <a:spcPts val="800"/>
              </a:spcAft>
            </a:pP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nhịp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tim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ngồi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trạng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thái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mới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mặc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áo</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môi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trường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ánh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sáng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đông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tiếng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ồn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quạt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nhịp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tim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lệch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so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giá</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đồng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hồ</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nhịp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tim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giá</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nhịp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tim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dirty="0"/>
          </a:p>
          <a:p>
            <a:pPr marL="0" indent="0">
              <a:buNone/>
            </a:pPr>
            <a:r>
              <a:rPr lang="en-US" sz="2000" b="1" dirty="0" err="1"/>
              <a:t>Nhận</a:t>
            </a:r>
            <a:r>
              <a:rPr lang="en-US" sz="2000" b="1" dirty="0"/>
              <a:t> </a:t>
            </a:r>
            <a:r>
              <a:rPr lang="en-US" sz="2000" b="1" dirty="0" err="1"/>
              <a:t>xét</a:t>
            </a:r>
            <a:r>
              <a:rPr lang="en-US" sz="2000" b="1" dirty="0"/>
              <a:t>: </a:t>
            </a:r>
            <a:r>
              <a:rPr lang="en-US" sz="2000" dirty="0" err="1">
                <a:effectLst/>
                <a:latin typeface="Times New Roman" panose="02020603050405020304" pitchFamily="18" charset="0"/>
                <a:ea typeface="Aptos" panose="020B0004020202020204" pitchFamily="34" charset="0"/>
              </a:rPr>
              <a:t>không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chính</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xác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khi</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đo</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nhịp</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tim</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khi</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hoạt</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động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mạnh</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đột</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ngột</a:t>
            </a:r>
            <a:r>
              <a:rPr lang="en-US" sz="2000" dirty="0">
                <a:effectLst/>
                <a:latin typeface="Times New Roman" panose="02020603050405020304" pitchFamily="18" charset="0"/>
                <a:ea typeface="Aptos" panose="020B0004020202020204" pitchFamily="34" charset="0"/>
              </a:rPr>
              <a:t>.</a:t>
            </a:r>
            <a:endParaRPr lang="vi-VN" sz="2000" dirty="0"/>
          </a:p>
          <a:p>
            <a:pPr marL="0" indent="0">
              <a:buNone/>
            </a:pPr>
            <a:r>
              <a:rPr lang="vi-VN" sz="2000" dirty="0"/>
              <a:t> </a:t>
            </a:r>
          </a:p>
        </p:txBody>
      </p:sp>
      <p:sp>
        <p:nvSpPr>
          <p:cNvPr id="4" name="Date Placeholder 3">
            <a:extLst>
              <a:ext uri="{FF2B5EF4-FFF2-40B4-BE49-F238E27FC236}">
                <a16:creationId xmlns:a16="http://schemas.microsoft.com/office/drawing/2014/main" id="{E4954D5F-BECC-4828-B494-FFADF13EB5CD}"/>
              </a:ext>
            </a:extLst>
          </p:cNvPr>
          <p:cNvSpPr>
            <a:spLocks noGrp="1"/>
          </p:cNvSpPr>
          <p:nvPr>
            <p:ph type="dt" sz="half" idx="10"/>
          </p:nvPr>
        </p:nvSpPr>
        <p:spPr bwMode="auto"/>
        <p:txBody>
          <a:bodyPr wrap="square" anchor="t">
            <a:normAutofit/>
          </a:bodyPr>
          <a:lstStyle/>
          <a:p>
            <a:pPr>
              <a:spcAft>
                <a:spcPts val="600"/>
              </a:spcAft>
            </a:pPr>
            <a:fld id="{BA136E8E-48A6-4CCA-8C49-35959C36CF6D}" type="datetime1">
              <a:rPr kumimoji="1" lang="en-US" altLang="ja-JP" smtClean="0"/>
              <a:pPr>
                <a:spcAft>
                  <a:spcPts val="600"/>
                </a:spcAft>
              </a:pPr>
              <a:t>6/28/2024</a:t>
            </a:fld>
            <a:endParaRPr kumimoji="1" lang="ja-JP" altLang="en-US"/>
          </a:p>
        </p:txBody>
      </p:sp>
      <p:sp>
        <p:nvSpPr>
          <p:cNvPr id="5" name="Slide Number Placeholder 4">
            <a:extLst>
              <a:ext uri="{FF2B5EF4-FFF2-40B4-BE49-F238E27FC236}">
                <a16:creationId xmlns:a16="http://schemas.microsoft.com/office/drawing/2014/main" id="{1042924C-8624-405A-9007-FCFE2D620348}"/>
              </a:ext>
            </a:extLst>
          </p:cNvPr>
          <p:cNvSpPr>
            <a:spLocks noGrp="1"/>
          </p:cNvSpPr>
          <p:nvPr>
            <p:ph type="sldNum" sz="quarter" idx="12"/>
          </p:nvPr>
        </p:nvSpPr>
        <p:spPr bwMode="auto"/>
        <p:txBody>
          <a:bodyPr wrap="square" anchor="t">
            <a:normAutofit/>
          </a:bodyPr>
          <a:lstStyle/>
          <a:p>
            <a:pPr>
              <a:spcAft>
                <a:spcPts val="600"/>
              </a:spcAft>
            </a:pPr>
            <a:fld id="{800C8475-47C1-49C9-BEE5-594F8CF4D71F}" type="slidenum">
              <a:rPr kumimoji="1" lang="ja-JP" altLang="en-US" smtClean="0"/>
              <a:pPr>
                <a:spcAft>
                  <a:spcPts val="600"/>
                </a:spcAft>
              </a:pPr>
              <a:t>13</a:t>
            </a:fld>
            <a:endParaRPr kumimoji="1" lang="ja-JP" altLang="en-US"/>
          </a:p>
        </p:txBody>
      </p:sp>
      <p:sp>
        <p:nvSpPr>
          <p:cNvPr id="7" name="Footer Placeholder 6">
            <a:extLst>
              <a:ext uri="{FF2B5EF4-FFF2-40B4-BE49-F238E27FC236}">
                <a16:creationId xmlns:a16="http://schemas.microsoft.com/office/drawing/2014/main" id="{C017288B-7B56-41C5-B8D7-781697A7E9A9}"/>
              </a:ext>
            </a:extLst>
          </p:cNvPr>
          <p:cNvSpPr>
            <a:spLocks noGrp="1"/>
          </p:cNvSpPr>
          <p:nvPr>
            <p:ph type="ftr" sz="quarter" idx="11"/>
          </p:nvPr>
        </p:nvSpPr>
        <p:spPr bwMode="auto"/>
        <p:txBody>
          <a:bodyPr wrap="square" anchor="t">
            <a:normAutofit/>
          </a:bodyPr>
          <a:lstStyle/>
          <a:p>
            <a:pPr>
              <a:spcAft>
                <a:spcPts val="600"/>
              </a:spcAft>
            </a:pPr>
            <a:r>
              <a:rPr kumimoji="1" lang="en-US" altLang="ja-JP"/>
              <a:t>Copyrights 2020 CE-UIT . All Rights Reserved.</a:t>
            </a:r>
            <a:endParaRPr kumimoji="1" lang="ja-JP" altLang="en-US"/>
          </a:p>
        </p:txBody>
      </p:sp>
      <p:pic>
        <p:nvPicPr>
          <p:cNvPr id="10" name="Picture 9">
            <a:extLst>
              <a:ext uri="{FF2B5EF4-FFF2-40B4-BE49-F238E27FC236}">
                <a16:creationId xmlns:a16="http://schemas.microsoft.com/office/drawing/2014/main" id="{9136E422-3EAB-4E4A-7BCD-DEA3FCC29CE1}"/>
              </a:ext>
            </a:extLst>
          </p:cNvPr>
          <p:cNvPicPr>
            <a:picLocks noChangeAspect="1"/>
          </p:cNvPicPr>
          <p:nvPr/>
        </p:nvPicPr>
        <p:blipFill>
          <a:blip r:embed="rId2"/>
          <a:stretch>
            <a:fillRect/>
          </a:stretch>
        </p:blipFill>
        <p:spPr>
          <a:xfrm>
            <a:off x="251520" y="2218033"/>
            <a:ext cx="4249280" cy="2871465"/>
          </a:xfrm>
          <a:prstGeom prst="rect">
            <a:avLst/>
          </a:prstGeom>
        </p:spPr>
      </p:pic>
      <p:pic>
        <p:nvPicPr>
          <p:cNvPr id="11" name="Picture 10">
            <a:extLst>
              <a:ext uri="{FF2B5EF4-FFF2-40B4-BE49-F238E27FC236}">
                <a16:creationId xmlns:a16="http://schemas.microsoft.com/office/drawing/2014/main" id="{819C843E-9269-F9FE-C420-712457FB2938}"/>
              </a:ext>
            </a:extLst>
          </p:cNvPr>
          <p:cNvPicPr>
            <a:picLocks noChangeAspect="1"/>
          </p:cNvPicPr>
          <p:nvPr/>
        </p:nvPicPr>
        <p:blipFill>
          <a:blip r:embed="rId3"/>
          <a:stretch>
            <a:fillRect/>
          </a:stretch>
        </p:blipFill>
        <p:spPr>
          <a:xfrm>
            <a:off x="5486400" y="2218032"/>
            <a:ext cx="2359019" cy="2871465"/>
          </a:xfrm>
          <a:prstGeom prst="rect">
            <a:avLst/>
          </a:prstGeom>
        </p:spPr>
      </p:pic>
    </p:spTree>
    <p:extLst>
      <p:ext uri="{BB962C8B-B14F-4D97-AF65-F5344CB8AC3E}">
        <p14:creationId xmlns:p14="http://schemas.microsoft.com/office/powerpoint/2010/main" val="4202897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24E-FB93-26F3-DBA8-468B6ABD249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thử</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B949D8EF-6CD2-EFF1-8CD3-0ECBA4C0F60E}"/>
              </a:ext>
            </a:extLst>
          </p:cNvPr>
          <p:cNvSpPr>
            <a:spLocks noGrp="1"/>
          </p:cNvSpPr>
          <p:nvPr>
            <p:ph idx="1"/>
          </p:nvPr>
        </p:nvSpPr>
        <p:spPr>
          <a:xfrm>
            <a:off x="251520" y="1410813"/>
            <a:ext cx="8640960" cy="4824536"/>
          </a:xfrm>
        </p:spPr>
        <p:txBody>
          <a:bodyPr/>
          <a:lstStyle/>
          <a:p>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tăng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nhịp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tim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nhưng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đột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ngột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môi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trường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ánh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sáng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tiếng</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ồn</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mặc</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áo</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nhịp</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tim</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lệch</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ít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h</a:t>
            </a:r>
            <a:r>
              <a:rPr lang="en-US" sz="2000" kern="100" dirty="0" err="1">
                <a:ea typeface="Aptos" panose="020B0004020202020204" pitchFamily="34" charset="0"/>
              </a:rPr>
              <a:t>ơn</a:t>
            </a:r>
            <a:r>
              <a:rPr lang="en-US" sz="2000" kern="100" dirty="0">
                <a:ea typeface="Aptos" panose="020B0004020202020204" pitchFamily="34" charset="0"/>
              </a:rPr>
              <a:t> </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so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giá</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đột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kern="100" dirty="0" err="1">
                <a:effectLst/>
                <a:latin typeface="Times New Roman" panose="02020603050405020304" pitchFamily="18" charset="0"/>
                <a:ea typeface="Aptos" panose="020B0004020202020204" pitchFamily="34" charset="0"/>
                <a:cs typeface="Times New Roman" panose="02020603050405020304" pitchFamily="18" charset="0"/>
              </a:rPr>
              <a:t>ngột</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dirty="0"/>
          </a:p>
          <a:p>
            <a:pPr marL="0" indent="0">
              <a:buNone/>
            </a:pPr>
            <a:r>
              <a:rPr lang="en-US" sz="2000" b="1" dirty="0" err="1"/>
              <a:t>Nhận</a:t>
            </a:r>
            <a:r>
              <a:rPr lang="en-US" sz="2000" b="1" dirty="0"/>
              <a:t> </a:t>
            </a:r>
            <a:r>
              <a:rPr lang="en-US" sz="2000" b="1" dirty="0" err="1"/>
              <a:t>xét</a:t>
            </a:r>
            <a:r>
              <a:rPr lang="en-US" sz="2000" b="1" dirty="0"/>
              <a:t>: </a:t>
            </a:r>
            <a:r>
              <a:rPr lang="en-US" sz="2000" dirty="0" err="1"/>
              <a:t>C</a:t>
            </a:r>
            <a:r>
              <a:rPr lang="en-US" sz="2000" dirty="0" err="1">
                <a:effectLst/>
                <a:latin typeface="Times New Roman" panose="02020603050405020304" pitchFamily="18" charset="0"/>
                <a:ea typeface="Aptos" panose="020B0004020202020204" pitchFamily="34" charset="0"/>
              </a:rPr>
              <a:t>hính</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xác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hơn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khi</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đo</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nhịp</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tim</a:t>
            </a:r>
            <a:r>
              <a:rPr lang="en-US" sz="2000" dirty="0">
                <a:effectLst/>
                <a:latin typeface="Times New Roman" panose="02020603050405020304" pitchFamily="18" charset="0"/>
                <a:ea typeface="Aptos" panose="020B0004020202020204" pitchFamily="34" charset="0"/>
              </a:rPr>
              <a:t> tang </a:t>
            </a:r>
            <a:r>
              <a:rPr lang="en-US" sz="2000" dirty="0" err="1">
                <a:effectLst/>
                <a:latin typeface="Times New Roman" panose="02020603050405020304" pitchFamily="18" charset="0"/>
                <a:ea typeface="Aptos" panose="020B0004020202020204" pitchFamily="34" charset="0"/>
              </a:rPr>
              <a:t>cao</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không</a:t>
            </a:r>
            <a:r>
              <a:rPr lang="en-US" sz="2000" dirty="0">
                <a:ea typeface="Aptos" panose="020B0004020202020204" pitchFamily="34" charset="0"/>
              </a:rPr>
              <a:t> </a:t>
            </a:r>
            <a:r>
              <a:rPr lang="en-US" sz="2000" dirty="0" err="1">
                <a:ea typeface="Aptos" panose="020B0004020202020204" pitchFamily="34" charset="0"/>
              </a:rPr>
              <a:t>đột</a:t>
            </a:r>
            <a:r>
              <a:rPr lang="en-US" sz="2000" dirty="0">
                <a:ea typeface="Aptos" panose="020B0004020202020204" pitchFamily="34" charset="0"/>
              </a:rPr>
              <a:t> </a:t>
            </a:r>
            <a:r>
              <a:rPr lang="en-US" sz="2000" dirty="0" err="1">
                <a:ea typeface="Aptos" panose="020B0004020202020204" pitchFamily="34" charset="0"/>
              </a:rPr>
              <a:t>ngột</a:t>
            </a:r>
            <a:r>
              <a:rPr lang="en-US" sz="2000" dirty="0">
                <a:effectLst/>
                <a:latin typeface="Times New Roman" panose="02020603050405020304" pitchFamily="18" charset="0"/>
                <a:ea typeface="Aptos" panose="020B0004020202020204" pitchFamily="34" charset="0"/>
              </a:rPr>
              <a:t>.</a:t>
            </a:r>
            <a:endParaRPr lang="vi-VN" sz="2000" dirty="0"/>
          </a:p>
          <a:p>
            <a:pPr marL="0" indent="0">
              <a:buNone/>
            </a:pPr>
            <a:r>
              <a:rPr lang="vi-VN" sz="2000" dirty="0"/>
              <a:t> </a:t>
            </a:r>
          </a:p>
        </p:txBody>
      </p:sp>
      <p:sp>
        <p:nvSpPr>
          <p:cNvPr id="4" name="Date Placeholder 3">
            <a:extLst>
              <a:ext uri="{FF2B5EF4-FFF2-40B4-BE49-F238E27FC236}">
                <a16:creationId xmlns:a16="http://schemas.microsoft.com/office/drawing/2014/main" id="{E4954D5F-BECC-4828-B494-FFADF13EB5CD}"/>
              </a:ext>
            </a:extLst>
          </p:cNvPr>
          <p:cNvSpPr>
            <a:spLocks noGrp="1"/>
          </p:cNvSpPr>
          <p:nvPr>
            <p:ph type="dt" sz="half" idx="10"/>
          </p:nvPr>
        </p:nvSpPr>
        <p:spPr bwMode="auto"/>
        <p:txBody>
          <a:bodyPr wrap="square" anchor="t">
            <a:normAutofit/>
          </a:bodyPr>
          <a:lstStyle/>
          <a:p>
            <a:pPr>
              <a:spcAft>
                <a:spcPts val="600"/>
              </a:spcAft>
            </a:pPr>
            <a:fld id="{BA136E8E-48A6-4CCA-8C49-35959C36CF6D}" type="datetime1">
              <a:rPr kumimoji="1" lang="en-US" altLang="ja-JP" smtClean="0"/>
              <a:pPr>
                <a:spcAft>
                  <a:spcPts val="600"/>
                </a:spcAft>
              </a:pPr>
              <a:t>6/28/2024</a:t>
            </a:fld>
            <a:endParaRPr kumimoji="1" lang="ja-JP" altLang="en-US"/>
          </a:p>
        </p:txBody>
      </p:sp>
      <p:sp>
        <p:nvSpPr>
          <p:cNvPr id="5" name="Slide Number Placeholder 4">
            <a:extLst>
              <a:ext uri="{FF2B5EF4-FFF2-40B4-BE49-F238E27FC236}">
                <a16:creationId xmlns:a16="http://schemas.microsoft.com/office/drawing/2014/main" id="{1042924C-8624-405A-9007-FCFE2D620348}"/>
              </a:ext>
            </a:extLst>
          </p:cNvPr>
          <p:cNvSpPr>
            <a:spLocks noGrp="1"/>
          </p:cNvSpPr>
          <p:nvPr>
            <p:ph type="sldNum" sz="quarter" idx="12"/>
          </p:nvPr>
        </p:nvSpPr>
        <p:spPr bwMode="auto"/>
        <p:txBody>
          <a:bodyPr wrap="square" anchor="t">
            <a:normAutofit/>
          </a:bodyPr>
          <a:lstStyle/>
          <a:p>
            <a:pPr>
              <a:spcAft>
                <a:spcPts val="600"/>
              </a:spcAft>
            </a:pPr>
            <a:fld id="{800C8475-47C1-49C9-BEE5-594F8CF4D71F}" type="slidenum">
              <a:rPr kumimoji="1" lang="ja-JP" altLang="en-US" smtClean="0"/>
              <a:pPr>
                <a:spcAft>
                  <a:spcPts val="600"/>
                </a:spcAft>
              </a:pPr>
              <a:t>14</a:t>
            </a:fld>
            <a:endParaRPr kumimoji="1" lang="ja-JP" altLang="en-US"/>
          </a:p>
        </p:txBody>
      </p:sp>
      <p:sp>
        <p:nvSpPr>
          <p:cNvPr id="7" name="Footer Placeholder 6">
            <a:extLst>
              <a:ext uri="{FF2B5EF4-FFF2-40B4-BE49-F238E27FC236}">
                <a16:creationId xmlns:a16="http://schemas.microsoft.com/office/drawing/2014/main" id="{C017288B-7B56-41C5-B8D7-781697A7E9A9}"/>
              </a:ext>
            </a:extLst>
          </p:cNvPr>
          <p:cNvSpPr>
            <a:spLocks noGrp="1"/>
          </p:cNvSpPr>
          <p:nvPr>
            <p:ph type="ftr" sz="quarter" idx="11"/>
          </p:nvPr>
        </p:nvSpPr>
        <p:spPr bwMode="auto"/>
        <p:txBody>
          <a:bodyPr wrap="square" anchor="t">
            <a:normAutofit/>
          </a:bodyPr>
          <a:lstStyle/>
          <a:p>
            <a:pPr>
              <a:spcAft>
                <a:spcPts val="600"/>
              </a:spcAft>
            </a:pPr>
            <a:r>
              <a:rPr kumimoji="1" lang="en-US" altLang="ja-JP"/>
              <a:t>Copyrights 2020 CE-UIT . All Rights Reserved.</a:t>
            </a:r>
            <a:endParaRPr kumimoji="1" lang="ja-JP" altLang="en-US"/>
          </a:p>
        </p:txBody>
      </p:sp>
      <p:pic>
        <p:nvPicPr>
          <p:cNvPr id="13" name="Picture 12">
            <a:extLst>
              <a:ext uri="{FF2B5EF4-FFF2-40B4-BE49-F238E27FC236}">
                <a16:creationId xmlns:a16="http://schemas.microsoft.com/office/drawing/2014/main" id="{2FEB7B4B-9F27-D4E3-947E-8C444CA6B0BE}"/>
              </a:ext>
            </a:extLst>
          </p:cNvPr>
          <p:cNvPicPr>
            <a:picLocks noChangeAspect="1"/>
          </p:cNvPicPr>
          <p:nvPr/>
        </p:nvPicPr>
        <p:blipFill>
          <a:blip r:embed="rId2"/>
          <a:stretch>
            <a:fillRect/>
          </a:stretch>
        </p:blipFill>
        <p:spPr>
          <a:xfrm>
            <a:off x="5791200" y="2202900"/>
            <a:ext cx="2362200" cy="3242324"/>
          </a:xfrm>
          <a:prstGeom prst="rect">
            <a:avLst/>
          </a:prstGeom>
        </p:spPr>
      </p:pic>
      <p:pic>
        <p:nvPicPr>
          <p:cNvPr id="17" name="Picture 16">
            <a:extLst>
              <a:ext uri="{FF2B5EF4-FFF2-40B4-BE49-F238E27FC236}">
                <a16:creationId xmlns:a16="http://schemas.microsoft.com/office/drawing/2014/main" id="{B72A975E-BC73-6589-BA4C-D059B4219A71}"/>
              </a:ext>
            </a:extLst>
          </p:cNvPr>
          <p:cNvPicPr>
            <a:picLocks noChangeAspect="1"/>
          </p:cNvPicPr>
          <p:nvPr/>
        </p:nvPicPr>
        <p:blipFill>
          <a:blip r:embed="rId3"/>
          <a:stretch>
            <a:fillRect/>
          </a:stretch>
        </p:blipFill>
        <p:spPr>
          <a:xfrm>
            <a:off x="514175" y="2202900"/>
            <a:ext cx="4560481" cy="3244287"/>
          </a:xfrm>
          <a:prstGeom prst="rect">
            <a:avLst/>
          </a:prstGeom>
        </p:spPr>
      </p:pic>
    </p:spTree>
    <p:extLst>
      <p:ext uri="{BB962C8B-B14F-4D97-AF65-F5344CB8AC3E}">
        <p14:creationId xmlns:p14="http://schemas.microsoft.com/office/powerpoint/2010/main" val="524478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24E-FB93-26F3-DBA8-468B6ABD249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thử</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B949D8EF-6CD2-EFF1-8CD3-0ECBA4C0F60E}"/>
              </a:ext>
            </a:extLst>
          </p:cNvPr>
          <p:cNvSpPr>
            <a:spLocks noGrp="1"/>
          </p:cNvSpPr>
          <p:nvPr>
            <p:ph idx="1"/>
          </p:nvPr>
        </p:nvSpPr>
        <p:spPr>
          <a:xfrm>
            <a:off x="251520" y="1410813"/>
            <a:ext cx="8640960" cy="5113812"/>
          </a:xfrm>
        </p:spPr>
        <p:txBody>
          <a:bodyPr/>
          <a:lstStyle/>
          <a:p>
            <a:r>
              <a:rPr lang="en-US" sz="2000" dirty="0" err="1"/>
              <a:t>Đo</a:t>
            </a:r>
            <a:r>
              <a:rPr lang="en-US" sz="2000" dirty="0"/>
              <a:t> </a:t>
            </a:r>
            <a:r>
              <a:rPr lang="en-US" sz="2000" dirty="0" err="1"/>
              <a:t>khi</a:t>
            </a:r>
            <a:r>
              <a:rPr lang="en-US" sz="2000" dirty="0"/>
              <a:t> </a:t>
            </a:r>
            <a:r>
              <a:rPr lang="en-US" sz="2000" dirty="0" err="1"/>
              <a:t>kết</a:t>
            </a:r>
            <a:r>
              <a:rPr lang="en-US" sz="2000" dirty="0"/>
              <a:t> </a:t>
            </a:r>
            <a:r>
              <a:rPr lang="en-US" sz="2000" dirty="0" err="1"/>
              <a:t>hợp</a:t>
            </a:r>
            <a:r>
              <a:rPr lang="en-US" sz="2000" dirty="0"/>
              <a:t> </a:t>
            </a:r>
            <a:r>
              <a:rPr lang="en-US" sz="2000" dirty="0" err="1"/>
              <a:t>với</a:t>
            </a:r>
            <a:r>
              <a:rPr lang="en-US" sz="2000" dirty="0"/>
              <a:t> </a:t>
            </a:r>
            <a:r>
              <a:rPr lang="en-US" sz="2000" dirty="0" err="1"/>
              <a:t>các</a:t>
            </a:r>
            <a:r>
              <a:rPr lang="en-US" sz="2000" dirty="0"/>
              <a:t> </a:t>
            </a:r>
            <a:r>
              <a:rPr lang="en-US" sz="2000" dirty="0" err="1"/>
              <a:t>cảm</a:t>
            </a:r>
            <a:r>
              <a:rPr lang="en-US" sz="2000" dirty="0"/>
              <a:t> </a:t>
            </a:r>
            <a:r>
              <a:rPr lang="en-US" sz="2000" dirty="0" err="1"/>
              <a:t>biến</a:t>
            </a:r>
            <a:r>
              <a:rPr lang="en-US" sz="2000" dirty="0"/>
              <a:t> </a:t>
            </a:r>
            <a:r>
              <a:rPr lang="en-US" sz="2000" dirty="0" err="1"/>
              <a:t>đo</a:t>
            </a:r>
            <a:r>
              <a:rPr lang="en-US" sz="2000" dirty="0"/>
              <a:t> </a:t>
            </a:r>
            <a:r>
              <a:rPr lang="en-US" sz="2000" dirty="0" err="1"/>
              <a:t>chuyển</a:t>
            </a:r>
            <a:r>
              <a:rPr lang="en-US" sz="2000" dirty="0"/>
              <a:t> </a:t>
            </a:r>
            <a:r>
              <a:rPr lang="en-US" sz="2000" dirty="0" err="1"/>
              <a:t>động</a:t>
            </a:r>
            <a:r>
              <a:rPr lang="en-US" sz="2000" dirty="0"/>
              <a:t> (</a:t>
            </a:r>
            <a:r>
              <a:rPr lang="en-US" sz="2000" dirty="0" err="1"/>
              <a:t>loại</a:t>
            </a:r>
            <a:r>
              <a:rPr lang="en-US" sz="2000" dirty="0"/>
              <a:t> </a:t>
            </a:r>
            <a:r>
              <a:rPr lang="en-US" sz="2000" dirty="0" err="1"/>
              <a:t>bỏ</a:t>
            </a:r>
            <a:r>
              <a:rPr lang="en-US" sz="2000" dirty="0"/>
              <a:t> </a:t>
            </a:r>
            <a:r>
              <a:rPr lang="en-US" sz="2000" dirty="0" err="1"/>
              <a:t>sai</a:t>
            </a:r>
            <a:r>
              <a:rPr lang="en-US" sz="2000" dirty="0"/>
              <a:t> do </a:t>
            </a:r>
            <a:r>
              <a:rPr lang="en-US" sz="2000" dirty="0" err="1"/>
              <a:t>chuyển</a:t>
            </a:r>
            <a:r>
              <a:rPr lang="en-US" sz="2000" dirty="0"/>
              <a:t> </a:t>
            </a:r>
            <a:r>
              <a:rPr lang="en-US" sz="2000" dirty="0" err="1"/>
              <a:t>động</a:t>
            </a:r>
            <a:r>
              <a:rPr lang="en-US" sz="2000" dirty="0"/>
              <a:t>)</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a:buFont typeface="Wingdings" panose="05000000000000000000" pitchFamily="2" charset="2"/>
              <a:buChar char="§"/>
            </a:pPr>
            <a:r>
              <a:rPr lang="en-US" sz="2000" dirty="0" err="1"/>
              <a:t>Người</a:t>
            </a:r>
            <a:r>
              <a:rPr lang="en-US" sz="2000" dirty="0"/>
              <a:t> </a:t>
            </a:r>
            <a:r>
              <a:rPr lang="en-US" sz="2000" dirty="0" err="1"/>
              <a:t>gần</a:t>
            </a:r>
            <a:r>
              <a:rPr lang="en-US" sz="2000" dirty="0"/>
              <a:t> </a:t>
            </a:r>
            <a:r>
              <a:rPr lang="en-US" sz="2000" dirty="0" err="1"/>
              <a:t>như</a:t>
            </a:r>
            <a:r>
              <a:rPr lang="en-US" sz="2000" dirty="0"/>
              <a:t> </a:t>
            </a:r>
            <a:r>
              <a:rPr lang="en-US" sz="2000" dirty="0" err="1"/>
              <a:t>đã</a:t>
            </a:r>
            <a:r>
              <a:rPr lang="en-US" sz="2000" dirty="0"/>
              <a:t> ở </a:t>
            </a:r>
            <a:r>
              <a:rPr lang="en-US" sz="2000" dirty="0" err="1"/>
              <a:t>trạng</a:t>
            </a:r>
            <a:r>
              <a:rPr lang="en-US" sz="2000" dirty="0"/>
              <a:t> </a:t>
            </a:r>
            <a:r>
              <a:rPr lang="en-US" sz="2000" dirty="0" err="1"/>
              <a:t>thái</a:t>
            </a:r>
            <a:r>
              <a:rPr lang="en-US" sz="2000" dirty="0"/>
              <a:t> </a:t>
            </a:r>
            <a:r>
              <a:rPr lang="en-US" sz="2000" dirty="0" err="1"/>
              <a:t>tĩnh</a:t>
            </a:r>
            <a:r>
              <a:rPr lang="en-US" sz="2000" dirty="0"/>
              <a:t> </a:t>
            </a:r>
            <a:r>
              <a:rPr lang="en-US" sz="2000" dirty="0" err="1"/>
              <a:t>không</a:t>
            </a:r>
            <a:r>
              <a:rPr lang="en-US" sz="2000" dirty="0"/>
              <a:t> </a:t>
            </a:r>
            <a:r>
              <a:rPr lang="en-US" sz="2000" dirty="0" err="1"/>
              <a:t>thay</a:t>
            </a:r>
            <a:r>
              <a:rPr lang="en-US" sz="2000" dirty="0"/>
              <a:t> </a:t>
            </a:r>
            <a:r>
              <a:rPr lang="en-US" sz="2000" dirty="0" err="1"/>
              <a:t>đổi</a:t>
            </a:r>
            <a:endParaRPr lang="en-US" sz="2000" dirty="0"/>
          </a:p>
          <a:p>
            <a:pPr>
              <a:buFont typeface="Wingdings" panose="05000000000000000000" pitchFamily="2" charset="2"/>
              <a:buChar char="§"/>
            </a:pPr>
            <a:r>
              <a:rPr lang="en-US" sz="2000" dirty="0" err="1"/>
              <a:t>Đo</a:t>
            </a:r>
            <a:r>
              <a:rPr lang="en-US" sz="2000" dirty="0"/>
              <a:t> ở </a:t>
            </a:r>
            <a:r>
              <a:rPr lang="en-US" sz="2000" dirty="0" err="1"/>
              <a:t>khoảng</a:t>
            </a:r>
            <a:r>
              <a:rPr lang="en-US" sz="2000" dirty="0"/>
              <a:t> </a:t>
            </a:r>
            <a:r>
              <a:rPr lang="en-US" sz="2000" dirty="0" err="1"/>
              <a:t>cách</a:t>
            </a:r>
            <a:r>
              <a:rPr lang="en-US" sz="2000" dirty="0"/>
              <a:t> </a:t>
            </a:r>
            <a:r>
              <a:rPr lang="en-US" sz="2000" dirty="0" err="1"/>
              <a:t>sấp</a:t>
            </a:r>
            <a:r>
              <a:rPr lang="en-US" sz="2000" dirty="0"/>
              <a:t> </a:t>
            </a:r>
            <a:r>
              <a:rPr lang="en-US" sz="2000" dirty="0" err="1"/>
              <a:t>sỉ</a:t>
            </a:r>
            <a:r>
              <a:rPr lang="en-US" sz="2000" dirty="0"/>
              <a:t> 900mm</a:t>
            </a:r>
          </a:p>
          <a:p>
            <a:pPr marL="0" indent="0">
              <a:buNone/>
            </a:pPr>
            <a:r>
              <a:rPr lang="en-US" sz="2000" b="1" dirty="0" err="1"/>
              <a:t>Nhận</a:t>
            </a:r>
            <a:r>
              <a:rPr lang="en-US" sz="2000" b="1" dirty="0"/>
              <a:t> </a:t>
            </a:r>
            <a:r>
              <a:rPr lang="en-US" sz="2000" b="1" dirty="0" err="1"/>
              <a:t>xét</a:t>
            </a:r>
            <a:r>
              <a:rPr lang="en-US" sz="2000" b="1" dirty="0"/>
              <a:t>:</a:t>
            </a:r>
            <a:r>
              <a:rPr lang="vi-VN" sz="2000" dirty="0"/>
              <a:t>so sánh với số liệu trên đồng hồ đo nhịp tim thì số liệu vẫn sai khá nhiều do đó nên cần loại bỏ thêm các yếu tố môi trường khác ngoài chuyển động.</a:t>
            </a:r>
          </a:p>
        </p:txBody>
      </p:sp>
      <p:sp>
        <p:nvSpPr>
          <p:cNvPr id="4" name="Date Placeholder 3">
            <a:extLst>
              <a:ext uri="{FF2B5EF4-FFF2-40B4-BE49-F238E27FC236}">
                <a16:creationId xmlns:a16="http://schemas.microsoft.com/office/drawing/2014/main" id="{E4954D5F-BECC-4828-B494-FFADF13EB5CD}"/>
              </a:ext>
            </a:extLst>
          </p:cNvPr>
          <p:cNvSpPr>
            <a:spLocks noGrp="1"/>
          </p:cNvSpPr>
          <p:nvPr>
            <p:ph type="dt" sz="half" idx="10"/>
          </p:nvPr>
        </p:nvSpPr>
        <p:spPr bwMode="auto"/>
        <p:txBody>
          <a:bodyPr wrap="square" anchor="t">
            <a:normAutofit/>
          </a:bodyPr>
          <a:lstStyle/>
          <a:p>
            <a:pPr>
              <a:spcAft>
                <a:spcPts val="600"/>
              </a:spcAft>
            </a:pPr>
            <a:fld id="{BA136E8E-48A6-4CCA-8C49-35959C36CF6D}" type="datetime1">
              <a:rPr kumimoji="1" lang="en-US" altLang="ja-JP" smtClean="0"/>
              <a:pPr>
                <a:spcAft>
                  <a:spcPts val="600"/>
                </a:spcAft>
              </a:pPr>
              <a:t>6/28/2024</a:t>
            </a:fld>
            <a:endParaRPr kumimoji="1" lang="ja-JP" altLang="en-US"/>
          </a:p>
        </p:txBody>
      </p:sp>
      <p:sp>
        <p:nvSpPr>
          <p:cNvPr id="5" name="Slide Number Placeholder 4">
            <a:extLst>
              <a:ext uri="{FF2B5EF4-FFF2-40B4-BE49-F238E27FC236}">
                <a16:creationId xmlns:a16="http://schemas.microsoft.com/office/drawing/2014/main" id="{1042924C-8624-405A-9007-FCFE2D620348}"/>
              </a:ext>
            </a:extLst>
          </p:cNvPr>
          <p:cNvSpPr>
            <a:spLocks noGrp="1"/>
          </p:cNvSpPr>
          <p:nvPr>
            <p:ph type="sldNum" sz="quarter" idx="12"/>
          </p:nvPr>
        </p:nvSpPr>
        <p:spPr bwMode="auto"/>
        <p:txBody>
          <a:bodyPr wrap="square" anchor="t">
            <a:normAutofit/>
          </a:bodyPr>
          <a:lstStyle/>
          <a:p>
            <a:pPr>
              <a:spcAft>
                <a:spcPts val="600"/>
              </a:spcAft>
            </a:pPr>
            <a:fld id="{800C8475-47C1-49C9-BEE5-594F8CF4D71F}" type="slidenum">
              <a:rPr kumimoji="1" lang="ja-JP" altLang="en-US" smtClean="0"/>
              <a:pPr>
                <a:spcAft>
                  <a:spcPts val="600"/>
                </a:spcAft>
              </a:pPr>
              <a:t>15</a:t>
            </a:fld>
            <a:endParaRPr kumimoji="1" lang="ja-JP" altLang="en-US"/>
          </a:p>
        </p:txBody>
      </p:sp>
      <p:sp>
        <p:nvSpPr>
          <p:cNvPr id="7" name="Footer Placeholder 6">
            <a:extLst>
              <a:ext uri="{FF2B5EF4-FFF2-40B4-BE49-F238E27FC236}">
                <a16:creationId xmlns:a16="http://schemas.microsoft.com/office/drawing/2014/main" id="{C017288B-7B56-41C5-B8D7-781697A7E9A9}"/>
              </a:ext>
            </a:extLst>
          </p:cNvPr>
          <p:cNvSpPr>
            <a:spLocks noGrp="1"/>
          </p:cNvSpPr>
          <p:nvPr>
            <p:ph type="ftr" sz="quarter" idx="11"/>
          </p:nvPr>
        </p:nvSpPr>
        <p:spPr bwMode="auto"/>
        <p:txBody>
          <a:bodyPr wrap="square" anchor="t">
            <a:normAutofit/>
          </a:bodyPr>
          <a:lstStyle/>
          <a:p>
            <a:pPr>
              <a:spcAft>
                <a:spcPts val="600"/>
              </a:spcAft>
            </a:pPr>
            <a:r>
              <a:rPr kumimoji="1" lang="en-US" altLang="ja-JP"/>
              <a:t>Copyrights 2020 CE-UIT . All Rights Reserved.</a:t>
            </a:r>
            <a:endParaRPr kumimoji="1" lang="ja-JP" altLang="en-US"/>
          </a:p>
        </p:txBody>
      </p:sp>
      <p:pic>
        <p:nvPicPr>
          <p:cNvPr id="6" name="Picture 5">
            <a:extLst>
              <a:ext uri="{FF2B5EF4-FFF2-40B4-BE49-F238E27FC236}">
                <a16:creationId xmlns:a16="http://schemas.microsoft.com/office/drawing/2014/main" id="{05E2351D-8E5C-983D-B487-333DABD262F1}"/>
              </a:ext>
            </a:extLst>
          </p:cNvPr>
          <p:cNvPicPr>
            <a:picLocks noChangeAspect="1"/>
          </p:cNvPicPr>
          <p:nvPr/>
        </p:nvPicPr>
        <p:blipFill>
          <a:blip r:embed="rId2"/>
          <a:stretch>
            <a:fillRect/>
          </a:stretch>
        </p:blipFill>
        <p:spPr>
          <a:xfrm>
            <a:off x="214108" y="1905000"/>
            <a:ext cx="4587694" cy="3048292"/>
          </a:xfrm>
          <a:prstGeom prst="rect">
            <a:avLst/>
          </a:prstGeom>
        </p:spPr>
      </p:pic>
      <p:pic>
        <p:nvPicPr>
          <p:cNvPr id="8" name="Picture 7">
            <a:extLst>
              <a:ext uri="{FF2B5EF4-FFF2-40B4-BE49-F238E27FC236}">
                <a16:creationId xmlns:a16="http://schemas.microsoft.com/office/drawing/2014/main" id="{7E40785D-8353-5826-A1AB-457A45777F30}"/>
              </a:ext>
            </a:extLst>
          </p:cNvPr>
          <p:cNvPicPr>
            <a:picLocks noChangeAspect="1"/>
          </p:cNvPicPr>
          <p:nvPr/>
        </p:nvPicPr>
        <p:blipFill>
          <a:blip r:embed="rId3"/>
          <a:stretch>
            <a:fillRect/>
          </a:stretch>
        </p:blipFill>
        <p:spPr>
          <a:xfrm>
            <a:off x="4963891" y="1905000"/>
            <a:ext cx="2416422" cy="3048292"/>
          </a:xfrm>
          <a:prstGeom prst="rect">
            <a:avLst/>
          </a:prstGeom>
        </p:spPr>
      </p:pic>
      <p:pic>
        <p:nvPicPr>
          <p:cNvPr id="9" name="Picture 8">
            <a:extLst>
              <a:ext uri="{FF2B5EF4-FFF2-40B4-BE49-F238E27FC236}">
                <a16:creationId xmlns:a16="http://schemas.microsoft.com/office/drawing/2014/main" id="{1CF5E2AC-281E-8390-0C23-B6D4DCF439E7}"/>
              </a:ext>
            </a:extLst>
          </p:cNvPr>
          <p:cNvPicPr>
            <a:picLocks noChangeAspect="1"/>
          </p:cNvPicPr>
          <p:nvPr/>
        </p:nvPicPr>
        <p:blipFill rotWithShape="1">
          <a:blip r:embed="rId4"/>
          <a:srcRect r="35071" b="19223"/>
          <a:stretch/>
        </p:blipFill>
        <p:spPr>
          <a:xfrm>
            <a:off x="7551556" y="1905000"/>
            <a:ext cx="1618992" cy="3048292"/>
          </a:xfrm>
          <a:prstGeom prst="rect">
            <a:avLst/>
          </a:prstGeom>
        </p:spPr>
      </p:pic>
    </p:spTree>
    <p:extLst>
      <p:ext uri="{BB962C8B-B14F-4D97-AF65-F5344CB8AC3E}">
        <p14:creationId xmlns:p14="http://schemas.microsoft.com/office/powerpoint/2010/main" val="867844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24E-FB93-26F3-DBA8-468B6ABD249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thử</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B949D8EF-6CD2-EFF1-8CD3-0ECBA4C0F60E}"/>
              </a:ext>
            </a:extLst>
          </p:cNvPr>
          <p:cNvSpPr>
            <a:spLocks noGrp="1"/>
          </p:cNvSpPr>
          <p:nvPr>
            <p:ph idx="1"/>
          </p:nvPr>
        </p:nvSpPr>
        <p:spPr>
          <a:xfrm>
            <a:off x="251520" y="1410813"/>
            <a:ext cx="8640960" cy="4824536"/>
          </a:xfrm>
        </p:spPr>
        <p:txBody>
          <a:bodyPr/>
          <a:lstStyle/>
          <a:p>
            <a:r>
              <a:rPr lang="vi-VN" sz="2000" kern="100" dirty="0">
                <a:effectLst/>
                <a:latin typeface="Times New Roman" panose="02020603050405020304" pitchFamily="18" charset="0"/>
                <a:ea typeface="Aptos" panose="020B0004020202020204" pitchFamily="34" charset="0"/>
                <a:cs typeface="Times New Roman" panose="02020603050405020304" pitchFamily="18" charset="0"/>
              </a:rPr>
              <a:t>đo tường/ vật tĩnh (môi trường ít ánh sáng, không quạt, ít tiếng ồn, không người)</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err="1"/>
              <a:t>Nhận</a:t>
            </a:r>
            <a:r>
              <a:rPr lang="en-US" sz="2000" dirty="0"/>
              <a:t> </a:t>
            </a:r>
            <a:r>
              <a:rPr lang="en-US" sz="2000" dirty="0" err="1"/>
              <a:t>thấy</a:t>
            </a:r>
            <a:r>
              <a:rPr lang="en-US" sz="2000" dirty="0"/>
              <a:t> </a:t>
            </a:r>
            <a:r>
              <a:rPr lang="en-US" sz="2000" dirty="0" err="1"/>
              <a:t>kết</a:t>
            </a:r>
            <a:r>
              <a:rPr lang="en-US" sz="2000" dirty="0"/>
              <a:t> </a:t>
            </a:r>
            <a:r>
              <a:rPr lang="en-US" sz="2000" dirty="0" err="1"/>
              <a:t>quả</a:t>
            </a:r>
            <a:r>
              <a:rPr lang="en-US" sz="2000" dirty="0"/>
              <a:t> </a:t>
            </a:r>
            <a:r>
              <a:rPr lang="en-US" sz="2000" dirty="0" err="1"/>
              <a:t>tương</a:t>
            </a:r>
            <a:r>
              <a:rPr lang="en-US" sz="2000" dirty="0"/>
              <a:t> </a:t>
            </a:r>
            <a:r>
              <a:rPr lang="en-US" sz="2000" dirty="0" err="1"/>
              <a:t>đồ</a:t>
            </a:r>
            <a:r>
              <a:rPr lang="en-US" sz="2000" dirty="0"/>
              <a:t> </a:t>
            </a:r>
            <a:r>
              <a:rPr lang="en-US" sz="2000" dirty="0" err="1"/>
              <a:t>với</a:t>
            </a:r>
            <a:r>
              <a:rPr lang="en-US" sz="2000" dirty="0"/>
              <a:t> </a:t>
            </a:r>
            <a:r>
              <a:rPr lang="en-US" sz="2000" dirty="0" err="1"/>
              <a:t>trường</a:t>
            </a:r>
            <a:r>
              <a:rPr lang="en-US" sz="2000" dirty="0"/>
              <a:t> </a:t>
            </a:r>
            <a:r>
              <a:rPr lang="en-US" sz="2000" dirty="0" err="1"/>
              <a:t>hợp</a:t>
            </a:r>
            <a:r>
              <a:rPr lang="en-US" sz="2000" dirty="0"/>
              <a:t> </a:t>
            </a:r>
            <a:r>
              <a:rPr lang="en-US" sz="2000" dirty="0" err="1"/>
              <a:t>có</a:t>
            </a:r>
            <a:r>
              <a:rPr lang="en-US" sz="2000" dirty="0"/>
              <a:t> </a:t>
            </a:r>
            <a:r>
              <a:rPr lang="en-US" sz="2000" dirty="0" err="1"/>
              <a:t>ánh</a:t>
            </a:r>
            <a:r>
              <a:rPr lang="en-US" sz="2000" dirty="0"/>
              <a:t> </a:t>
            </a:r>
            <a:r>
              <a:rPr lang="en-US" sz="2000" dirty="0" err="1"/>
              <a:t>sáng</a:t>
            </a:r>
            <a:r>
              <a:rPr lang="en-US" sz="2000" dirty="0"/>
              <a:t> </a:t>
            </a:r>
            <a:r>
              <a:rPr lang="en-US" sz="2000" dirty="0" err="1"/>
              <a:t>có</a:t>
            </a:r>
            <a:r>
              <a:rPr lang="en-US" sz="2000" dirty="0"/>
              <a:t> </a:t>
            </a:r>
            <a:r>
              <a:rPr lang="en-US" sz="2000" dirty="0" err="1"/>
              <a:t>tiếng</a:t>
            </a:r>
            <a:r>
              <a:rPr lang="en-US" sz="2000" dirty="0"/>
              <a:t> </a:t>
            </a:r>
            <a:r>
              <a:rPr lang="en-US" sz="2000" dirty="0" err="1"/>
              <a:t>ồn</a:t>
            </a:r>
            <a:endParaRPr lang="en-US" sz="2000" dirty="0"/>
          </a:p>
          <a:p>
            <a:pPr marL="0" indent="0">
              <a:buNone/>
            </a:pPr>
            <a:r>
              <a:rPr lang="en-US" sz="2000" dirty="0"/>
              <a:t>=&gt; </a:t>
            </a:r>
            <a:r>
              <a:rPr lang="vi-VN" sz="2000" dirty="0"/>
              <a:t>các yếu tố như ánh sáng và âm thanh không làm ảnh hưởng tới kêt quả đo của cảm biến</a:t>
            </a:r>
          </a:p>
        </p:txBody>
      </p:sp>
      <p:sp>
        <p:nvSpPr>
          <p:cNvPr id="4" name="Date Placeholder 3">
            <a:extLst>
              <a:ext uri="{FF2B5EF4-FFF2-40B4-BE49-F238E27FC236}">
                <a16:creationId xmlns:a16="http://schemas.microsoft.com/office/drawing/2014/main" id="{E4954D5F-BECC-4828-B494-FFADF13EB5CD}"/>
              </a:ext>
            </a:extLst>
          </p:cNvPr>
          <p:cNvSpPr>
            <a:spLocks noGrp="1"/>
          </p:cNvSpPr>
          <p:nvPr>
            <p:ph type="dt" sz="half" idx="10"/>
          </p:nvPr>
        </p:nvSpPr>
        <p:spPr bwMode="auto"/>
        <p:txBody>
          <a:bodyPr wrap="square" anchor="t">
            <a:normAutofit/>
          </a:bodyPr>
          <a:lstStyle/>
          <a:p>
            <a:pPr>
              <a:spcAft>
                <a:spcPts val="600"/>
              </a:spcAft>
            </a:pPr>
            <a:fld id="{BA136E8E-48A6-4CCA-8C49-35959C36CF6D}" type="datetime1">
              <a:rPr kumimoji="1" lang="en-US" altLang="ja-JP" smtClean="0"/>
              <a:pPr>
                <a:spcAft>
                  <a:spcPts val="600"/>
                </a:spcAft>
              </a:pPr>
              <a:t>6/28/2024</a:t>
            </a:fld>
            <a:endParaRPr kumimoji="1" lang="ja-JP" altLang="en-US"/>
          </a:p>
        </p:txBody>
      </p:sp>
      <p:sp>
        <p:nvSpPr>
          <p:cNvPr id="5" name="Slide Number Placeholder 4">
            <a:extLst>
              <a:ext uri="{FF2B5EF4-FFF2-40B4-BE49-F238E27FC236}">
                <a16:creationId xmlns:a16="http://schemas.microsoft.com/office/drawing/2014/main" id="{1042924C-8624-405A-9007-FCFE2D620348}"/>
              </a:ext>
            </a:extLst>
          </p:cNvPr>
          <p:cNvSpPr>
            <a:spLocks noGrp="1"/>
          </p:cNvSpPr>
          <p:nvPr>
            <p:ph type="sldNum" sz="quarter" idx="12"/>
          </p:nvPr>
        </p:nvSpPr>
        <p:spPr bwMode="auto"/>
        <p:txBody>
          <a:bodyPr wrap="square" anchor="t">
            <a:normAutofit/>
          </a:bodyPr>
          <a:lstStyle/>
          <a:p>
            <a:pPr>
              <a:spcAft>
                <a:spcPts val="600"/>
              </a:spcAft>
            </a:pPr>
            <a:fld id="{800C8475-47C1-49C9-BEE5-594F8CF4D71F}" type="slidenum">
              <a:rPr kumimoji="1" lang="ja-JP" altLang="en-US" smtClean="0"/>
              <a:pPr>
                <a:spcAft>
                  <a:spcPts val="600"/>
                </a:spcAft>
              </a:pPr>
              <a:t>16</a:t>
            </a:fld>
            <a:endParaRPr kumimoji="1" lang="ja-JP" altLang="en-US"/>
          </a:p>
        </p:txBody>
      </p:sp>
      <p:sp>
        <p:nvSpPr>
          <p:cNvPr id="7" name="Footer Placeholder 6">
            <a:extLst>
              <a:ext uri="{FF2B5EF4-FFF2-40B4-BE49-F238E27FC236}">
                <a16:creationId xmlns:a16="http://schemas.microsoft.com/office/drawing/2014/main" id="{C017288B-7B56-41C5-B8D7-781697A7E9A9}"/>
              </a:ext>
            </a:extLst>
          </p:cNvPr>
          <p:cNvSpPr>
            <a:spLocks noGrp="1"/>
          </p:cNvSpPr>
          <p:nvPr>
            <p:ph type="ftr" sz="quarter" idx="11"/>
          </p:nvPr>
        </p:nvSpPr>
        <p:spPr bwMode="auto"/>
        <p:txBody>
          <a:bodyPr wrap="square" anchor="t">
            <a:normAutofit/>
          </a:bodyPr>
          <a:lstStyle/>
          <a:p>
            <a:pPr>
              <a:spcAft>
                <a:spcPts val="600"/>
              </a:spcAft>
            </a:pPr>
            <a:r>
              <a:rPr kumimoji="1" lang="en-US" altLang="ja-JP"/>
              <a:t>Copyrights 2020 CE-UIT . All Rights Reserved.</a:t>
            </a:r>
            <a:endParaRPr kumimoji="1" lang="ja-JP" altLang="en-US"/>
          </a:p>
        </p:txBody>
      </p:sp>
      <p:pic>
        <p:nvPicPr>
          <p:cNvPr id="6" name="Picture 5">
            <a:extLst>
              <a:ext uri="{FF2B5EF4-FFF2-40B4-BE49-F238E27FC236}">
                <a16:creationId xmlns:a16="http://schemas.microsoft.com/office/drawing/2014/main" id="{C73D5E91-01D2-884C-A41B-A8E465C5910F}"/>
              </a:ext>
            </a:extLst>
          </p:cNvPr>
          <p:cNvPicPr>
            <a:picLocks noChangeAspect="1"/>
          </p:cNvPicPr>
          <p:nvPr/>
        </p:nvPicPr>
        <p:blipFill>
          <a:blip r:embed="rId2"/>
          <a:stretch>
            <a:fillRect/>
          </a:stretch>
        </p:blipFill>
        <p:spPr>
          <a:xfrm>
            <a:off x="609601" y="2154819"/>
            <a:ext cx="3849788" cy="2417181"/>
          </a:xfrm>
          <a:prstGeom prst="rect">
            <a:avLst/>
          </a:prstGeom>
        </p:spPr>
      </p:pic>
      <p:pic>
        <p:nvPicPr>
          <p:cNvPr id="8" name="Picture 7">
            <a:extLst>
              <a:ext uri="{FF2B5EF4-FFF2-40B4-BE49-F238E27FC236}">
                <a16:creationId xmlns:a16="http://schemas.microsoft.com/office/drawing/2014/main" id="{CA4C1F93-7473-978D-9414-4636C12130C2}"/>
              </a:ext>
            </a:extLst>
          </p:cNvPr>
          <p:cNvPicPr>
            <a:picLocks noChangeAspect="1"/>
          </p:cNvPicPr>
          <p:nvPr/>
        </p:nvPicPr>
        <p:blipFill>
          <a:blip r:embed="rId3"/>
          <a:stretch>
            <a:fillRect/>
          </a:stretch>
        </p:blipFill>
        <p:spPr>
          <a:xfrm>
            <a:off x="5009356" y="2154820"/>
            <a:ext cx="3525043" cy="2417180"/>
          </a:xfrm>
          <a:prstGeom prst="rect">
            <a:avLst/>
          </a:prstGeom>
        </p:spPr>
      </p:pic>
    </p:spTree>
    <p:extLst>
      <p:ext uri="{BB962C8B-B14F-4D97-AF65-F5344CB8AC3E}">
        <p14:creationId xmlns:p14="http://schemas.microsoft.com/office/powerpoint/2010/main" val="3447228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724E-FB93-26F3-DBA8-468B6ABD249D}"/>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thử</a:t>
            </a:r>
            <a:r>
              <a:rPr lang="en-US" dirty="0"/>
              <a:t> </a:t>
            </a:r>
            <a:r>
              <a:rPr lang="en-US" dirty="0" err="1"/>
              <a:t>nghiệm</a:t>
            </a:r>
            <a:endParaRPr lang="en-US" dirty="0"/>
          </a:p>
        </p:txBody>
      </p:sp>
      <p:sp>
        <p:nvSpPr>
          <p:cNvPr id="3" name="Content Placeholder 2">
            <a:extLst>
              <a:ext uri="{FF2B5EF4-FFF2-40B4-BE49-F238E27FC236}">
                <a16:creationId xmlns:a16="http://schemas.microsoft.com/office/drawing/2014/main" id="{B949D8EF-6CD2-EFF1-8CD3-0ECBA4C0F60E}"/>
              </a:ext>
            </a:extLst>
          </p:cNvPr>
          <p:cNvSpPr>
            <a:spLocks noGrp="1"/>
          </p:cNvSpPr>
          <p:nvPr>
            <p:ph idx="1"/>
          </p:nvPr>
        </p:nvSpPr>
        <p:spPr>
          <a:xfrm>
            <a:off x="250727" y="1219199"/>
            <a:ext cx="8640960" cy="5305425"/>
          </a:xfrm>
        </p:spPr>
        <p:txBody>
          <a:bodyPr/>
          <a:lstStyle/>
          <a:p>
            <a:r>
              <a:rPr lang="en-US" sz="2000" dirty="0" err="1">
                <a:effectLst/>
                <a:latin typeface="Times New Roman" panose="02020603050405020304" pitchFamily="18" charset="0"/>
                <a:ea typeface="Aptos" panose="020B0004020202020204" pitchFamily="34" charset="0"/>
              </a:rPr>
              <a:t>đo</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khi</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nằm</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ngủ</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cảm</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biến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chiếu</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vuông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góc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với</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ngực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môi</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trường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đo</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ít</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sáng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ít</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ồn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ít</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người</a:t>
            </a:r>
            <a:r>
              <a:rPr lang="en-US" sz="2000" dirty="0">
                <a:effectLst/>
                <a:latin typeface="Times New Roman" panose="02020603050405020304" pitchFamily="18" charset="0"/>
                <a:ea typeface="Aptos" panose="020B0004020202020204" pitchFamily="34" charset="0"/>
              </a:rPr>
              <a:t> )</a:t>
            </a:r>
            <a:endParaRPr lang="en-US" sz="2000"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b="1" dirty="0" err="1"/>
              <a:t>Nhận</a:t>
            </a:r>
            <a:r>
              <a:rPr lang="en-US" sz="2000" b="1" dirty="0"/>
              <a:t> </a:t>
            </a:r>
            <a:r>
              <a:rPr lang="en-US" sz="2000" b="1" dirty="0" err="1"/>
              <a:t>Xét</a:t>
            </a:r>
            <a:r>
              <a:rPr lang="en-US" sz="2000" b="1" dirty="0"/>
              <a:t>: </a:t>
            </a:r>
            <a:r>
              <a:rPr lang="vi-VN" sz="2000" dirty="0"/>
              <a:t>ở trọng trạng thái đi ngủ ít hoạt động thông số nhịp tim và nhịp thở ít biến dộng hơn hoặc biến động một cách chậm rãi và ổn định hơn so với khi đo đối tượng còn tỉnh. </a:t>
            </a:r>
          </a:p>
        </p:txBody>
      </p:sp>
      <p:sp>
        <p:nvSpPr>
          <p:cNvPr id="4" name="Date Placeholder 3">
            <a:extLst>
              <a:ext uri="{FF2B5EF4-FFF2-40B4-BE49-F238E27FC236}">
                <a16:creationId xmlns:a16="http://schemas.microsoft.com/office/drawing/2014/main" id="{E4954D5F-BECC-4828-B494-FFADF13EB5CD}"/>
              </a:ext>
            </a:extLst>
          </p:cNvPr>
          <p:cNvSpPr>
            <a:spLocks noGrp="1"/>
          </p:cNvSpPr>
          <p:nvPr>
            <p:ph type="dt" sz="half" idx="10"/>
          </p:nvPr>
        </p:nvSpPr>
        <p:spPr bwMode="auto"/>
        <p:txBody>
          <a:bodyPr wrap="square" anchor="t">
            <a:normAutofit/>
          </a:bodyPr>
          <a:lstStyle/>
          <a:p>
            <a:pPr>
              <a:spcAft>
                <a:spcPts val="600"/>
              </a:spcAft>
            </a:pPr>
            <a:fld id="{BA136E8E-48A6-4CCA-8C49-35959C36CF6D}" type="datetime1">
              <a:rPr kumimoji="1" lang="en-US" altLang="ja-JP" smtClean="0"/>
              <a:pPr>
                <a:spcAft>
                  <a:spcPts val="600"/>
                </a:spcAft>
              </a:pPr>
              <a:t>6/28/2024</a:t>
            </a:fld>
            <a:endParaRPr kumimoji="1" lang="ja-JP" altLang="en-US"/>
          </a:p>
        </p:txBody>
      </p:sp>
      <p:sp>
        <p:nvSpPr>
          <p:cNvPr id="5" name="Slide Number Placeholder 4">
            <a:extLst>
              <a:ext uri="{FF2B5EF4-FFF2-40B4-BE49-F238E27FC236}">
                <a16:creationId xmlns:a16="http://schemas.microsoft.com/office/drawing/2014/main" id="{1042924C-8624-405A-9007-FCFE2D620348}"/>
              </a:ext>
            </a:extLst>
          </p:cNvPr>
          <p:cNvSpPr>
            <a:spLocks noGrp="1"/>
          </p:cNvSpPr>
          <p:nvPr>
            <p:ph type="sldNum" sz="quarter" idx="12"/>
          </p:nvPr>
        </p:nvSpPr>
        <p:spPr bwMode="auto"/>
        <p:txBody>
          <a:bodyPr wrap="square" anchor="t">
            <a:normAutofit/>
          </a:bodyPr>
          <a:lstStyle/>
          <a:p>
            <a:pPr>
              <a:spcAft>
                <a:spcPts val="600"/>
              </a:spcAft>
            </a:pPr>
            <a:fld id="{800C8475-47C1-49C9-BEE5-594F8CF4D71F}" type="slidenum">
              <a:rPr kumimoji="1" lang="ja-JP" altLang="en-US" smtClean="0"/>
              <a:pPr>
                <a:spcAft>
                  <a:spcPts val="600"/>
                </a:spcAft>
              </a:pPr>
              <a:t>17</a:t>
            </a:fld>
            <a:endParaRPr kumimoji="1" lang="ja-JP" altLang="en-US"/>
          </a:p>
        </p:txBody>
      </p:sp>
      <p:sp>
        <p:nvSpPr>
          <p:cNvPr id="7" name="Footer Placeholder 6">
            <a:extLst>
              <a:ext uri="{FF2B5EF4-FFF2-40B4-BE49-F238E27FC236}">
                <a16:creationId xmlns:a16="http://schemas.microsoft.com/office/drawing/2014/main" id="{C017288B-7B56-41C5-B8D7-781697A7E9A9}"/>
              </a:ext>
            </a:extLst>
          </p:cNvPr>
          <p:cNvSpPr>
            <a:spLocks noGrp="1"/>
          </p:cNvSpPr>
          <p:nvPr>
            <p:ph type="ftr" sz="quarter" idx="11"/>
          </p:nvPr>
        </p:nvSpPr>
        <p:spPr bwMode="auto"/>
        <p:txBody>
          <a:bodyPr wrap="square" anchor="t">
            <a:normAutofit/>
          </a:bodyPr>
          <a:lstStyle/>
          <a:p>
            <a:pPr>
              <a:spcAft>
                <a:spcPts val="600"/>
              </a:spcAft>
            </a:pPr>
            <a:r>
              <a:rPr kumimoji="1" lang="en-US" altLang="ja-JP"/>
              <a:t>Copyrights 2020 CE-UIT . All Rights Reserved.</a:t>
            </a:r>
            <a:endParaRPr kumimoji="1" lang="ja-JP" altLang="en-US"/>
          </a:p>
        </p:txBody>
      </p:sp>
      <p:pic>
        <p:nvPicPr>
          <p:cNvPr id="10" name="Picture 9">
            <a:extLst>
              <a:ext uri="{FF2B5EF4-FFF2-40B4-BE49-F238E27FC236}">
                <a16:creationId xmlns:a16="http://schemas.microsoft.com/office/drawing/2014/main" id="{6E1390FA-3072-F2FA-1968-8D474CA7C249}"/>
              </a:ext>
            </a:extLst>
          </p:cNvPr>
          <p:cNvPicPr>
            <a:picLocks noChangeAspect="1"/>
          </p:cNvPicPr>
          <p:nvPr/>
        </p:nvPicPr>
        <p:blipFill rotWithShape="1">
          <a:blip r:embed="rId2"/>
          <a:srcRect r="22726"/>
          <a:stretch/>
        </p:blipFill>
        <p:spPr>
          <a:xfrm>
            <a:off x="1905000" y="2126672"/>
            <a:ext cx="3621259" cy="2844267"/>
          </a:xfrm>
          <a:prstGeom prst="rect">
            <a:avLst/>
          </a:prstGeom>
        </p:spPr>
      </p:pic>
      <p:pic>
        <p:nvPicPr>
          <p:cNvPr id="12" name="Picture 11">
            <a:extLst>
              <a:ext uri="{FF2B5EF4-FFF2-40B4-BE49-F238E27FC236}">
                <a16:creationId xmlns:a16="http://schemas.microsoft.com/office/drawing/2014/main" id="{3D4C7D06-D979-F3EC-1037-7458145DE6F7}"/>
              </a:ext>
            </a:extLst>
          </p:cNvPr>
          <p:cNvPicPr>
            <a:picLocks noChangeAspect="1"/>
          </p:cNvPicPr>
          <p:nvPr/>
        </p:nvPicPr>
        <p:blipFill>
          <a:blip r:embed="rId3"/>
          <a:stretch>
            <a:fillRect/>
          </a:stretch>
        </p:blipFill>
        <p:spPr>
          <a:xfrm rot="5400000">
            <a:off x="5277772" y="2716299"/>
            <a:ext cx="2844267" cy="1665011"/>
          </a:xfrm>
          <a:prstGeom prst="rect">
            <a:avLst/>
          </a:prstGeom>
        </p:spPr>
      </p:pic>
    </p:spTree>
    <p:extLst>
      <p:ext uri="{BB962C8B-B14F-4D97-AF65-F5344CB8AC3E}">
        <p14:creationId xmlns:p14="http://schemas.microsoft.com/office/powerpoint/2010/main" val="2092348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029A7D1-7AA0-4E29-8A04-79138B2FBE65}"/>
              </a:ext>
            </a:extLst>
          </p:cNvPr>
          <p:cNvSpPr>
            <a:spLocks noGrp="1"/>
          </p:cNvSpPr>
          <p:nvPr>
            <p:ph type="title"/>
          </p:nvPr>
        </p:nvSpPr>
        <p:spPr/>
        <p:txBody>
          <a:bodyPr wrap="square" anchor="ctr">
            <a:normAutofit/>
          </a:bodyPr>
          <a:lstStyle/>
          <a:p>
            <a:r>
              <a:rPr lang="en-US" dirty="0" err="1"/>
              <a:t>Giải</a:t>
            </a:r>
            <a:r>
              <a:rPr lang="en-US" dirty="0"/>
              <a:t> </a:t>
            </a:r>
            <a:r>
              <a:rPr lang="en-US" dirty="0" err="1"/>
              <a:t>pháp</a:t>
            </a:r>
            <a:r>
              <a:rPr lang="en-US" dirty="0"/>
              <a:t> </a:t>
            </a:r>
            <a:r>
              <a:rPr lang="en-US" dirty="0" err="1"/>
              <a:t>và</a:t>
            </a:r>
            <a:r>
              <a:rPr lang="en-US" dirty="0"/>
              <a:t> </a:t>
            </a:r>
            <a:r>
              <a:rPr lang="en-US" dirty="0" err="1"/>
              <a:t>đề</a:t>
            </a:r>
            <a:r>
              <a:rPr lang="en-US" dirty="0"/>
              <a:t> </a:t>
            </a:r>
            <a:r>
              <a:rPr lang="en-US" dirty="0" err="1"/>
              <a:t>xuất</a:t>
            </a:r>
            <a:r>
              <a:rPr lang="en-US" dirty="0"/>
              <a:t> </a:t>
            </a:r>
            <a:r>
              <a:rPr lang="en-US" dirty="0" err="1"/>
              <a:t>thực</a:t>
            </a:r>
            <a:r>
              <a:rPr lang="en-US" dirty="0"/>
              <a:t> </a:t>
            </a:r>
            <a:r>
              <a:rPr lang="en-US" dirty="0" err="1"/>
              <a:t>tế</a:t>
            </a:r>
            <a:endParaRPr kumimoji="1" lang="en-US" dirty="0"/>
          </a:p>
        </p:txBody>
      </p:sp>
      <p:sp>
        <p:nvSpPr>
          <p:cNvPr id="2" name="Content Placeholder 1">
            <a:extLst>
              <a:ext uri="{FF2B5EF4-FFF2-40B4-BE49-F238E27FC236}">
                <a16:creationId xmlns:a16="http://schemas.microsoft.com/office/drawing/2014/main" id="{08FA8448-9101-50A0-1C4E-BC67650E1A7A}"/>
              </a:ext>
            </a:extLst>
          </p:cNvPr>
          <p:cNvSpPr>
            <a:spLocks noGrp="1"/>
          </p:cNvSpPr>
          <p:nvPr>
            <p:ph idx="1"/>
          </p:nvPr>
        </p:nvSpPr>
        <p:spPr/>
        <p:txBody>
          <a:bodyPr/>
          <a:lstStyle/>
          <a:p>
            <a:r>
              <a:rPr lang="en-US" sz="2200" b="1" dirty="0" err="1"/>
              <a:t>Giải</a:t>
            </a:r>
            <a:r>
              <a:rPr lang="en-US" sz="2200" b="1" dirty="0"/>
              <a:t> </a:t>
            </a:r>
            <a:r>
              <a:rPr lang="en-US" sz="2200" b="1" dirty="0" err="1"/>
              <a:t>pháp</a:t>
            </a:r>
            <a:r>
              <a:rPr lang="en-US" sz="2200" b="1" dirty="0"/>
              <a:t>:</a:t>
            </a:r>
          </a:p>
          <a:p>
            <a:pPr>
              <a:buFont typeface="Wingdings" panose="05000000000000000000" pitchFamily="2" charset="2"/>
              <a:buChar char="§"/>
            </a:pPr>
            <a:r>
              <a:rPr lang="en-US" sz="2200" dirty="0"/>
              <a:t>Machine learning </a:t>
            </a:r>
          </a:p>
          <a:p>
            <a:pPr>
              <a:buFont typeface="Wingdings" panose="05000000000000000000" pitchFamily="2" charset="2"/>
              <a:buChar char="§"/>
            </a:pPr>
            <a:r>
              <a:rPr lang="en-US" sz="2200" dirty="0" err="1"/>
              <a:t>Lọc</a:t>
            </a:r>
            <a:r>
              <a:rPr lang="en-US" sz="2200" dirty="0"/>
              <a:t> </a:t>
            </a:r>
            <a:r>
              <a:rPr lang="en-US" sz="2200" dirty="0" err="1"/>
              <a:t>dữ</a:t>
            </a:r>
            <a:r>
              <a:rPr lang="en-US" sz="2200" dirty="0"/>
              <a:t> </a:t>
            </a:r>
            <a:r>
              <a:rPr lang="en-US" sz="2200" dirty="0" err="1"/>
              <a:t>liệu</a:t>
            </a:r>
            <a:r>
              <a:rPr lang="en-US" sz="2200" dirty="0"/>
              <a:t> </a:t>
            </a:r>
            <a:r>
              <a:rPr lang="en-US" sz="2200" dirty="0" err="1"/>
              <a:t>không</a:t>
            </a:r>
            <a:r>
              <a:rPr lang="en-US" sz="2200" dirty="0"/>
              <a:t> </a:t>
            </a:r>
            <a:r>
              <a:rPr lang="en-US" sz="2200" dirty="0" err="1"/>
              <a:t>cần</a:t>
            </a:r>
            <a:r>
              <a:rPr lang="en-US" sz="2200" dirty="0"/>
              <a:t> </a:t>
            </a:r>
            <a:r>
              <a:rPr lang="en-US" sz="2200" dirty="0" err="1"/>
              <a:t>thiết</a:t>
            </a:r>
            <a:endParaRPr lang="en-US" sz="2200" dirty="0"/>
          </a:p>
          <a:p>
            <a:pPr>
              <a:buFont typeface="Wingdings" panose="05000000000000000000" pitchFamily="2" charset="2"/>
              <a:buChar char="§"/>
            </a:pPr>
            <a:r>
              <a:rPr lang="en-US" sz="2200" dirty="0" err="1"/>
              <a:t>Lọc</a:t>
            </a:r>
            <a:r>
              <a:rPr lang="en-US" sz="2200" dirty="0"/>
              <a:t> </a:t>
            </a:r>
            <a:r>
              <a:rPr lang="en-US" sz="2200" dirty="0" err="1"/>
              <a:t>nhiễu</a:t>
            </a:r>
            <a:r>
              <a:rPr lang="en-US" sz="2200" dirty="0"/>
              <a:t> do </a:t>
            </a:r>
            <a:r>
              <a:rPr lang="en-US" sz="2200" dirty="0" err="1"/>
              <a:t>cảm</a:t>
            </a:r>
            <a:r>
              <a:rPr lang="en-US" sz="2200" dirty="0"/>
              <a:t> </a:t>
            </a:r>
            <a:r>
              <a:rPr lang="en-US" sz="2200" dirty="0" err="1"/>
              <a:t>biến</a:t>
            </a:r>
            <a:endParaRPr lang="en-US" sz="2200" dirty="0"/>
          </a:p>
          <a:p>
            <a:endParaRPr lang="en-US" sz="2000" dirty="0"/>
          </a:p>
          <a:p>
            <a:r>
              <a:rPr lang="en-US" sz="2400" b="1" dirty="0" err="1"/>
              <a:t>Đề</a:t>
            </a:r>
            <a:r>
              <a:rPr lang="en-US" sz="2400" b="1" dirty="0"/>
              <a:t> </a:t>
            </a:r>
            <a:r>
              <a:rPr lang="en-US" sz="2400" b="1" dirty="0" err="1"/>
              <a:t>xuất</a:t>
            </a:r>
            <a:r>
              <a:rPr lang="en-US" sz="2400" b="1" dirty="0"/>
              <a:t> </a:t>
            </a:r>
            <a:r>
              <a:rPr lang="en-US" sz="2400" b="1" dirty="0" err="1"/>
              <a:t>áp</a:t>
            </a:r>
            <a:r>
              <a:rPr lang="en-US" sz="2400" b="1" dirty="0"/>
              <a:t> </a:t>
            </a:r>
            <a:r>
              <a:rPr lang="en-US" sz="2400" b="1" dirty="0" err="1"/>
              <a:t>dụng</a:t>
            </a:r>
            <a:r>
              <a:rPr lang="en-US" sz="2400" b="1" dirty="0"/>
              <a:t> </a:t>
            </a:r>
            <a:r>
              <a:rPr lang="en-US" sz="2400" b="1" dirty="0" err="1"/>
              <a:t>thực</a:t>
            </a:r>
            <a:r>
              <a:rPr lang="en-US" sz="2400" b="1" dirty="0"/>
              <a:t> </a:t>
            </a:r>
            <a:r>
              <a:rPr lang="en-US" sz="2400" b="1" dirty="0" err="1"/>
              <a:t>tế</a:t>
            </a:r>
            <a:r>
              <a:rPr lang="en-US" sz="2400" b="1" dirty="0"/>
              <a:t>:</a:t>
            </a:r>
          </a:p>
          <a:p>
            <a:pPr>
              <a:buFont typeface="Wingdings" panose="05000000000000000000" pitchFamily="2" charset="2"/>
              <a:buChar char="§"/>
            </a:pPr>
            <a:r>
              <a:rPr lang="en-US" sz="2200" dirty="0" err="1"/>
              <a:t>Sử</a:t>
            </a:r>
            <a:r>
              <a:rPr lang="en-US" sz="2200" dirty="0"/>
              <a:t> </a:t>
            </a:r>
            <a:r>
              <a:rPr lang="en-US" sz="2200" dirty="0" err="1"/>
              <a:t>dụng</a:t>
            </a:r>
            <a:r>
              <a:rPr lang="en-US" sz="2200" dirty="0"/>
              <a:t> </a:t>
            </a:r>
            <a:r>
              <a:rPr lang="en-US" sz="2200" dirty="0" err="1"/>
              <a:t>trong</a:t>
            </a:r>
            <a:r>
              <a:rPr lang="en-US" sz="2200" dirty="0"/>
              <a:t> </a:t>
            </a:r>
            <a:r>
              <a:rPr lang="en-US" sz="2200" dirty="0" err="1"/>
              <a:t>lúc</a:t>
            </a:r>
            <a:r>
              <a:rPr lang="en-US" sz="2200" dirty="0"/>
              <a:t> </a:t>
            </a:r>
            <a:r>
              <a:rPr lang="en-US" sz="2200" dirty="0" err="1"/>
              <a:t>đi</a:t>
            </a:r>
            <a:r>
              <a:rPr lang="en-US" sz="2200" dirty="0"/>
              <a:t> </a:t>
            </a:r>
            <a:r>
              <a:rPr lang="en-US" sz="2200" dirty="0" err="1"/>
              <a:t>ngủ</a:t>
            </a:r>
            <a:r>
              <a:rPr lang="en-US" sz="2200" dirty="0"/>
              <a:t> </a:t>
            </a:r>
            <a:r>
              <a:rPr lang="en-US" sz="2200" dirty="0" err="1"/>
              <a:t>ít</a:t>
            </a:r>
            <a:r>
              <a:rPr lang="en-US" sz="2200" dirty="0"/>
              <a:t> </a:t>
            </a:r>
            <a:r>
              <a:rPr lang="en-US" sz="2200" dirty="0" err="1"/>
              <a:t>hoạt</a:t>
            </a:r>
            <a:r>
              <a:rPr lang="en-US" sz="2200" dirty="0"/>
              <a:t> </a:t>
            </a:r>
            <a:r>
              <a:rPr lang="en-US" sz="2200" dirty="0" err="1"/>
              <a:t>động</a:t>
            </a:r>
            <a:endParaRPr lang="en-US" sz="2200" dirty="0"/>
          </a:p>
          <a:p>
            <a:pPr>
              <a:buFont typeface="Wingdings" panose="05000000000000000000" pitchFamily="2" charset="2"/>
              <a:buChar char="§"/>
            </a:pPr>
            <a:r>
              <a:rPr lang="en-US" sz="2200" dirty="0" err="1"/>
              <a:t>Sử</a:t>
            </a:r>
            <a:r>
              <a:rPr lang="en-US" sz="2200" dirty="0"/>
              <a:t> </a:t>
            </a:r>
            <a:r>
              <a:rPr lang="en-US" sz="2200" dirty="0" err="1"/>
              <a:t>dụng</a:t>
            </a:r>
            <a:r>
              <a:rPr lang="en-US" sz="2200" dirty="0"/>
              <a:t> </a:t>
            </a:r>
            <a:r>
              <a:rPr lang="en-US" sz="2200" dirty="0" err="1"/>
              <a:t>đo</a:t>
            </a:r>
            <a:r>
              <a:rPr lang="en-US" sz="2200" dirty="0"/>
              <a:t> </a:t>
            </a:r>
            <a:r>
              <a:rPr lang="en-US" sz="2200" dirty="0" err="1"/>
              <a:t>thường</a:t>
            </a:r>
            <a:r>
              <a:rPr lang="en-US" sz="2200" dirty="0"/>
              <a:t> </a:t>
            </a:r>
            <a:r>
              <a:rPr lang="en-US" sz="2200" dirty="0" err="1"/>
              <a:t>xuyên</a:t>
            </a:r>
            <a:r>
              <a:rPr lang="en-US" sz="2200" dirty="0"/>
              <a:t> </a:t>
            </a:r>
            <a:r>
              <a:rPr lang="en-US" sz="2200" dirty="0" err="1"/>
              <a:t>không</a:t>
            </a:r>
            <a:r>
              <a:rPr lang="en-US" sz="2200" dirty="0"/>
              <a:t> </a:t>
            </a:r>
            <a:r>
              <a:rPr lang="en-US" sz="2200" dirty="0" err="1"/>
              <a:t>phù</a:t>
            </a:r>
            <a:r>
              <a:rPr lang="en-US" sz="2200" dirty="0"/>
              <a:t> </a:t>
            </a:r>
            <a:r>
              <a:rPr lang="en-US" sz="2200" dirty="0" err="1"/>
              <a:t>hợp</a:t>
            </a:r>
            <a:r>
              <a:rPr lang="en-US" sz="2200" dirty="0"/>
              <a:t> </a:t>
            </a:r>
            <a:r>
              <a:rPr lang="en-US" sz="2200" dirty="0" err="1"/>
              <a:t>đo</a:t>
            </a:r>
            <a:r>
              <a:rPr lang="en-US" sz="2200" dirty="0"/>
              <a:t> </a:t>
            </a:r>
            <a:r>
              <a:rPr lang="en-US" sz="2200" dirty="0" err="1"/>
              <a:t>đột</a:t>
            </a:r>
            <a:r>
              <a:rPr lang="en-US" sz="2200" dirty="0"/>
              <a:t> </a:t>
            </a:r>
            <a:r>
              <a:rPr lang="en-US" sz="2200" dirty="0" err="1"/>
              <a:t>ngột</a:t>
            </a:r>
            <a:endParaRPr lang="en-US" sz="2200" dirty="0"/>
          </a:p>
          <a:p>
            <a:pPr>
              <a:buFont typeface="Wingdings" panose="05000000000000000000" pitchFamily="2" charset="2"/>
              <a:buChar char="§"/>
            </a:pPr>
            <a:r>
              <a:rPr lang="en-US" sz="2200" dirty="0" err="1"/>
              <a:t>Áp</a:t>
            </a:r>
            <a:r>
              <a:rPr lang="en-US" sz="2200" dirty="0"/>
              <a:t> </a:t>
            </a:r>
            <a:r>
              <a:rPr lang="en-US" sz="2200" dirty="0" err="1"/>
              <a:t>dụng</a:t>
            </a:r>
            <a:r>
              <a:rPr lang="en-US" sz="2200" dirty="0"/>
              <a:t> </a:t>
            </a:r>
            <a:r>
              <a:rPr lang="en-US" sz="2200" dirty="0" err="1"/>
              <a:t>trong</a:t>
            </a:r>
            <a:r>
              <a:rPr lang="en-US" sz="2200" dirty="0"/>
              <a:t> </a:t>
            </a:r>
            <a:r>
              <a:rPr lang="en-US" sz="2200" dirty="0" err="1"/>
              <a:t>kiểm</a:t>
            </a:r>
            <a:r>
              <a:rPr lang="en-US" sz="2200" dirty="0"/>
              <a:t> </a:t>
            </a:r>
            <a:r>
              <a:rPr lang="en-US" sz="2200" dirty="0" err="1"/>
              <a:t>soát</a:t>
            </a:r>
            <a:r>
              <a:rPr lang="en-US" sz="2200" dirty="0"/>
              <a:t> </a:t>
            </a:r>
            <a:r>
              <a:rPr lang="en-US" sz="2200" dirty="0" err="1"/>
              <a:t>nhịp</a:t>
            </a:r>
            <a:r>
              <a:rPr lang="en-US" sz="2200" dirty="0"/>
              <a:t> </a:t>
            </a:r>
            <a:r>
              <a:rPr lang="en-US" sz="2200" dirty="0" err="1"/>
              <a:t>tim</a:t>
            </a:r>
            <a:r>
              <a:rPr lang="en-US" sz="2200" dirty="0"/>
              <a:t> </a:t>
            </a:r>
            <a:r>
              <a:rPr lang="en-US" sz="2200" dirty="0" err="1"/>
              <a:t>lúc</a:t>
            </a:r>
            <a:r>
              <a:rPr lang="en-US" sz="2200" dirty="0"/>
              <a:t> </a:t>
            </a:r>
            <a:r>
              <a:rPr lang="en-US" sz="2200" dirty="0" err="1"/>
              <a:t>ngủ</a:t>
            </a:r>
            <a:endParaRPr lang="en-US" sz="2200" dirty="0"/>
          </a:p>
        </p:txBody>
      </p:sp>
      <p:sp>
        <p:nvSpPr>
          <p:cNvPr id="4" name="Date Placeholder 3">
            <a:extLst>
              <a:ext uri="{FF2B5EF4-FFF2-40B4-BE49-F238E27FC236}">
                <a16:creationId xmlns:a16="http://schemas.microsoft.com/office/drawing/2014/main" id="{E4954D5F-BECC-4828-B494-FFADF13EB5CD}"/>
              </a:ext>
            </a:extLst>
          </p:cNvPr>
          <p:cNvSpPr>
            <a:spLocks noGrp="1"/>
          </p:cNvSpPr>
          <p:nvPr>
            <p:ph type="dt" sz="half" idx="10"/>
          </p:nvPr>
        </p:nvSpPr>
        <p:spPr bwMode="auto"/>
        <p:txBody>
          <a:bodyPr wrap="square" anchor="t">
            <a:normAutofit/>
          </a:bodyPr>
          <a:lstStyle/>
          <a:p>
            <a:pPr>
              <a:spcAft>
                <a:spcPts val="600"/>
              </a:spcAft>
            </a:pPr>
            <a:fld id="{BA136E8E-48A6-4CCA-8C49-35959C36CF6D}" type="datetime1">
              <a:rPr kumimoji="1" lang="en-US" altLang="ja-JP" smtClean="0"/>
              <a:pPr>
                <a:spcAft>
                  <a:spcPts val="600"/>
                </a:spcAft>
              </a:pPr>
              <a:t>6/28/2024</a:t>
            </a:fld>
            <a:endParaRPr kumimoji="1" lang="ja-JP" altLang="en-US"/>
          </a:p>
        </p:txBody>
      </p:sp>
      <p:sp>
        <p:nvSpPr>
          <p:cNvPr id="5" name="Slide Number Placeholder 4">
            <a:extLst>
              <a:ext uri="{FF2B5EF4-FFF2-40B4-BE49-F238E27FC236}">
                <a16:creationId xmlns:a16="http://schemas.microsoft.com/office/drawing/2014/main" id="{1042924C-8624-405A-9007-FCFE2D620348}"/>
              </a:ext>
            </a:extLst>
          </p:cNvPr>
          <p:cNvSpPr>
            <a:spLocks noGrp="1"/>
          </p:cNvSpPr>
          <p:nvPr>
            <p:ph type="sldNum" sz="quarter" idx="12"/>
          </p:nvPr>
        </p:nvSpPr>
        <p:spPr bwMode="auto"/>
        <p:txBody>
          <a:bodyPr wrap="square" anchor="t">
            <a:normAutofit/>
          </a:bodyPr>
          <a:lstStyle/>
          <a:p>
            <a:pPr>
              <a:spcAft>
                <a:spcPts val="600"/>
              </a:spcAft>
            </a:pPr>
            <a:fld id="{800C8475-47C1-49C9-BEE5-594F8CF4D71F}" type="slidenum">
              <a:rPr kumimoji="1" lang="ja-JP" altLang="en-US" smtClean="0"/>
              <a:pPr>
                <a:spcAft>
                  <a:spcPts val="600"/>
                </a:spcAft>
              </a:pPr>
              <a:t>18</a:t>
            </a:fld>
            <a:endParaRPr kumimoji="1" lang="ja-JP" altLang="en-US"/>
          </a:p>
        </p:txBody>
      </p:sp>
      <p:sp>
        <p:nvSpPr>
          <p:cNvPr id="7" name="Footer Placeholder 6">
            <a:extLst>
              <a:ext uri="{FF2B5EF4-FFF2-40B4-BE49-F238E27FC236}">
                <a16:creationId xmlns:a16="http://schemas.microsoft.com/office/drawing/2014/main" id="{C017288B-7B56-41C5-B8D7-781697A7E9A9}"/>
              </a:ext>
            </a:extLst>
          </p:cNvPr>
          <p:cNvSpPr>
            <a:spLocks noGrp="1"/>
          </p:cNvSpPr>
          <p:nvPr>
            <p:ph type="ftr" sz="quarter" idx="11"/>
          </p:nvPr>
        </p:nvSpPr>
        <p:spPr bwMode="auto"/>
        <p:txBody>
          <a:bodyPr wrap="square" anchor="t">
            <a:normAutofit/>
          </a:bodyPr>
          <a:lstStyle/>
          <a:p>
            <a:pPr>
              <a:spcAft>
                <a:spcPts val="600"/>
              </a:spcAft>
            </a:pPr>
            <a:r>
              <a:rPr kumimoji="1" lang="en-US" altLang="ja-JP"/>
              <a:t>Copyrights 2020 CE-UIT . All Rights Reserved.</a:t>
            </a:r>
            <a:endParaRPr kumimoji="1" lang="ja-JP" altLang="en-US"/>
          </a:p>
        </p:txBody>
      </p:sp>
    </p:spTree>
    <p:extLst>
      <p:ext uri="{BB962C8B-B14F-4D97-AF65-F5344CB8AC3E}">
        <p14:creationId xmlns:p14="http://schemas.microsoft.com/office/powerpoint/2010/main" val="3192799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 </a:t>
            </a:r>
            <a:r>
              <a:rPr lang="en-US" altLang="ja-JP" dirty="0" err="1"/>
              <a:t>Nhận</a:t>
            </a:r>
            <a:r>
              <a:rPr lang="en-US" altLang="ja-JP" dirty="0"/>
              <a:t> </a:t>
            </a:r>
            <a:r>
              <a:rPr lang="en-US" altLang="ja-JP" dirty="0" err="1"/>
              <a:t>xét</a:t>
            </a:r>
            <a:r>
              <a:rPr lang="en-US" altLang="ja-JP" dirty="0"/>
              <a:t> </a:t>
            </a:r>
            <a:r>
              <a:rPr lang="en-US" altLang="ja-JP" dirty="0" err="1"/>
              <a:t>của</a:t>
            </a:r>
            <a:r>
              <a:rPr lang="en-US" altLang="ja-JP" dirty="0"/>
              <a:t> </a:t>
            </a:r>
            <a:r>
              <a:rPr lang="en-US" altLang="ja-JP" dirty="0" err="1"/>
              <a:t>nhóm</a:t>
            </a:r>
            <a:endParaRPr kumimoji="1" lang="ja-JP" altLang="en-US" dirty="0"/>
          </a:p>
        </p:txBody>
      </p:sp>
      <p:sp>
        <p:nvSpPr>
          <p:cNvPr id="3" name="コンテンツ プレースホルダー 2"/>
          <p:cNvSpPr>
            <a:spLocks noGrp="1"/>
          </p:cNvSpPr>
          <p:nvPr>
            <p:ph idx="1"/>
          </p:nvPr>
        </p:nvSpPr>
        <p:spPr>
          <a:xfrm>
            <a:off x="327721" y="1371600"/>
            <a:ext cx="8001000" cy="2590800"/>
          </a:xfrm>
        </p:spPr>
        <p:txBody>
          <a:bodyPr/>
          <a:lstStyle/>
          <a:p>
            <a:pPr>
              <a:lnSpc>
                <a:spcPct val="150000"/>
              </a:lnSpc>
              <a:spcBef>
                <a:spcPts val="600"/>
              </a:spcBef>
              <a:spcAft>
                <a:spcPts val="600"/>
              </a:spcAft>
              <a:buFont typeface="Wingdings" panose="05000000000000000000" pitchFamily="2" charset="2"/>
              <a:buChar char="q"/>
            </a:pPr>
            <a:r>
              <a:rPr lang="en-US" altLang="ja-JP" sz="2200" dirty="0" err="1"/>
              <a:t>Cảm</a:t>
            </a:r>
            <a:r>
              <a:rPr lang="en-US" altLang="ja-JP" sz="2200" dirty="0"/>
              <a:t> </a:t>
            </a:r>
            <a:r>
              <a:rPr lang="en-US" altLang="ja-JP" sz="2200" dirty="0" err="1"/>
              <a:t>biến</a:t>
            </a:r>
            <a:r>
              <a:rPr lang="en-US" altLang="ja-JP" sz="2200" dirty="0"/>
              <a:t> </a:t>
            </a:r>
            <a:r>
              <a:rPr lang="en-US" altLang="ja-JP" sz="2200" dirty="0" err="1"/>
              <a:t>có</a:t>
            </a:r>
            <a:r>
              <a:rPr lang="en-US" altLang="ja-JP" sz="2200" dirty="0"/>
              <a:t> </a:t>
            </a:r>
            <a:r>
              <a:rPr lang="en-US" altLang="ja-JP" sz="2200" dirty="0" err="1"/>
              <a:t>độ</a:t>
            </a:r>
            <a:r>
              <a:rPr lang="en-US" altLang="ja-JP" sz="2200" dirty="0"/>
              <a:t> </a:t>
            </a:r>
            <a:r>
              <a:rPr lang="en-US" altLang="ja-JP" sz="2200" dirty="0" err="1"/>
              <a:t>chính</a:t>
            </a:r>
            <a:r>
              <a:rPr lang="en-US" altLang="ja-JP" sz="2200" dirty="0"/>
              <a:t> </a:t>
            </a:r>
            <a:r>
              <a:rPr lang="en-US" altLang="ja-JP" sz="2200" dirty="0" err="1"/>
              <a:t>xác</a:t>
            </a:r>
            <a:r>
              <a:rPr lang="en-US" altLang="ja-JP" sz="2200" dirty="0"/>
              <a:t> </a:t>
            </a:r>
            <a:r>
              <a:rPr lang="en-US" altLang="ja-JP" sz="2200" dirty="0" err="1"/>
              <a:t>nhất</a:t>
            </a:r>
            <a:r>
              <a:rPr lang="en-US" altLang="ja-JP" sz="2200" dirty="0"/>
              <a:t> </a:t>
            </a:r>
            <a:r>
              <a:rPr lang="en-US" altLang="ja-JP" sz="2200" dirty="0" err="1"/>
              <a:t>định</a:t>
            </a:r>
            <a:r>
              <a:rPr lang="en-US" altLang="ja-JP" sz="2200" dirty="0"/>
              <a:t> </a:t>
            </a:r>
            <a:r>
              <a:rPr lang="en-US" altLang="ja-JP" sz="2200" dirty="0" err="1"/>
              <a:t>nhưng</a:t>
            </a:r>
            <a:r>
              <a:rPr lang="en-US" altLang="ja-JP" sz="2200" dirty="0"/>
              <a:t> </a:t>
            </a:r>
            <a:r>
              <a:rPr lang="en-US" altLang="ja-JP" sz="2200" dirty="0" err="1"/>
              <a:t>chưa</a:t>
            </a:r>
            <a:r>
              <a:rPr lang="en-US" altLang="ja-JP" sz="2200" dirty="0"/>
              <a:t> </a:t>
            </a:r>
            <a:r>
              <a:rPr lang="en-US" altLang="ja-JP" sz="2200" dirty="0" err="1"/>
              <a:t>thể</a:t>
            </a:r>
            <a:r>
              <a:rPr lang="en-US" altLang="ja-JP" sz="2200" dirty="0"/>
              <a:t> </a:t>
            </a:r>
            <a:r>
              <a:rPr lang="en-US" altLang="ja-JP" sz="2200" dirty="0" err="1"/>
              <a:t>áp</a:t>
            </a:r>
            <a:r>
              <a:rPr lang="en-US" altLang="ja-JP" sz="2200" dirty="0"/>
              <a:t> </a:t>
            </a:r>
            <a:r>
              <a:rPr lang="en-US" altLang="ja-JP" sz="2200" dirty="0" err="1"/>
              <a:t>dụng</a:t>
            </a:r>
            <a:r>
              <a:rPr lang="en-US" altLang="ja-JP" sz="2200" dirty="0"/>
              <a:t> </a:t>
            </a:r>
            <a:r>
              <a:rPr lang="en-US" altLang="ja-JP" sz="2200" dirty="0" err="1"/>
              <a:t>vào</a:t>
            </a:r>
            <a:r>
              <a:rPr lang="en-US" altLang="ja-JP" sz="2200" dirty="0"/>
              <a:t> </a:t>
            </a:r>
            <a:r>
              <a:rPr lang="en-US" altLang="ja-JP" sz="2200" dirty="0" err="1"/>
              <a:t>thực</a:t>
            </a:r>
            <a:r>
              <a:rPr lang="en-US" altLang="ja-JP" sz="2200" dirty="0"/>
              <a:t> </a:t>
            </a:r>
            <a:r>
              <a:rPr lang="en-US" altLang="ja-JP" sz="2200" dirty="0" err="1"/>
              <a:t>tế</a:t>
            </a:r>
            <a:r>
              <a:rPr lang="en-US" altLang="ja-JP" sz="2200" dirty="0"/>
              <a:t> do </a:t>
            </a:r>
            <a:r>
              <a:rPr lang="en-US" altLang="ja-JP" sz="2200" dirty="0" err="1"/>
              <a:t>bản</a:t>
            </a:r>
            <a:r>
              <a:rPr lang="en-US" altLang="ja-JP" sz="2200" dirty="0"/>
              <a:t> </a:t>
            </a:r>
            <a:r>
              <a:rPr lang="en-US" altLang="ja-JP" sz="2200" dirty="0" err="1"/>
              <a:t>chất</a:t>
            </a:r>
            <a:r>
              <a:rPr lang="en-US" altLang="ja-JP" sz="2200" dirty="0"/>
              <a:t> </a:t>
            </a:r>
            <a:r>
              <a:rPr lang="en-US" altLang="ja-JP" sz="2200" dirty="0" err="1"/>
              <a:t>bài</a:t>
            </a:r>
            <a:r>
              <a:rPr lang="en-US" altLang="ja-JP" sz="2200" dirty="0"/>
              <a:t> </a:t>
            </a:r>
            <a:r>
              <a:rPr lang="en-US" altLang="ja-JP" sz="2200" dirty="0" err="1"/>
              <a:t>toán</a:t>
            </a:r>
            <a:r>
              <a:rPr lang="en-US" altLang="ja-JP" sz="2200" dirty="0"/>
              <a:t> </a:t>
            </a:r>
            <a:r>
              <a:rPr lang="en-US" altLang="ja-JP" sz="2200" dirty="0" err="1"/>
              <a:t>về</a:t>
            </a:r>
            <a:r>
              <a:rPr lang="en-US" altLang="ja-JP" sz="2200" dirty="0"/>
              <a:t> </a:t>
            </a:r>
            <a:r>
              <a:rPr lang="en-US" altLang="ja-JP" sz="2200" dirty="0" err="1"/>
              <a:t>sức</a:t>
            </a:r>
            <a:r>
              <a:rPr lang="en-US" altLang="ja-JP" sz="2200" dirty="0"/>
              <a:t> </a:t>
            </a:r>
            <a:r>
              <a:rPr lang="en-US" altLang="ja-JP" sz="2200" dirty="0" err="1"/>
              <a:t>khỏe</a:t>
            </a:r>
            <a:r>
              <a:rPr lang="en-US" altLang="ja-JP" sz="2200" dirty="0"/>
              <a:t> </a:t>
            </a:r>
            <a:r>
              <a:rPr lang="en-US" altLang="ja-JP" sz="2200" dirty="0" err="1"/>
              <a:t>có</a:t>
            </a:r>
            <a:r>
              <a:rPr lang="en-US" altLang="ja-JP" sz="2200" dirty="0"/>
              <a:t> </a:t>
            </a:r>
            <a:r>
              <a:rPr lang="en-US" altLang="ja-JP" sz="2200" dirty="0" err="1"/>
              <a:t>yêu</a:t>
            </a:r>
            <a:r>
              <a:rPr lang="en-US" altLang="ja-JP" sz="2200" dirty="0"/>
              <a:t> </a:t>
            </a:r>
            <a:r>
              <a:rPr lang="en-US" altLang="ja-JP" sz="2200" dirty="0" err="1"/>
              <a:t>cầu</a:t>
            </a:r>
            <a:r>
              <a:rPr lang="en-US" altLang="ja-JP" sz="2200" dirty="0"/>
              <a:t> </a:t>
            </a:r>
            <a:r>
              <a:rPr lang="en-US" altLang="ja-JP" sz="2200" dirty="0" err="1"/>
              <a:t>cao</a:t>
            </a:r>
            <a:r>
              <a:rPr lang="en-US" altLang="ja-JP" sz="2200" dirty="0"/>
              <a:t> </a:t>
            </a:r>
            <a:r>
              <a:rPr lang="en-US" altLang="ja-JP" sz="2200" dirty="0" err="1"/>
              <a:t>cụ</a:t>
            </a:r>
            <a:r>
              <a:rPr lang="en-US" altLang="ja-JP" sz="2200" dirty="0"/>
              <a:t> </a:t>
            </a:r>
            <a:r>
              <a:rPr lang="en-US" altLang="ja-JP" sz="2200" dirty="0" err="1"/>
              <a:t>thể</a:t>
            </a:r>
            <a:r>
              <a:rPr lang="en-US" altLang="ja-JP" sz="2200" dirty="0"/>
              <a:t> </a:t>
            </a:r>
            <a:r>
              <a:rPr lang="en-US" altLang="ja-JP" sz="2200" dirty="0" err="1"/>
              <a:t>là</a:t>
            </a:r>
            <a:r>
              <a:rPr lang="en-US" altLang="ja-JP" sz="2200" dirty="0"/>
              <a:t>: </a:t>
            </a:r>
            <a:r>
              <a:rPr lang="en-US" altLang="ja-JP" sz="2200" dirty="0" err="1"/>
              <a:t>độ</a:t>
            </a:r>
            <a:r>
              <a:rPr lang="en-US" altLang="ja-JP" sz="2200" dirty="0"/>
              <a:t> </a:t>
            </a:r>
            <a:r>
              <a:rPr lang="en-US" altLang="ja-JP" sz="2200" dirty="0" err="1"/>
              <a:t>chính</a:t>
            </a:r>
            <a:r>
              <a:rPr lang="en-US" altLang="ja-JP" sz="2200" dirty="0"/>
              <a:t> </a:t>
            </a:r>
            <a:r>
              <a:rPr lang="en-US" altLang="ja-JP" sz="2200" dirty="0" err="1"/>
              <a:t>xác</a:t>
            </a:r>
            <a:r>
              <a:rPr lang="en-US" altLang="ja-JP" sz="2200" dirty="0"/>
              <a:t> </a:t>
            </a:r>
            <a:r>
              <a:rPr lang="en-US" altLang="ja-JP" sz="2200" dirty="0" err="1"/>
              <a:t>cao</a:t>
            </a:r>
            <a:r>
              <a:rPr lang="en-US" altLang="ja-JP" sz="2200" dirty="0"/>
              <a:t>, </a:t>
            </a:r>
            <a:r>
              <a:rPr lang="en-US" altLang="ja-JP" sz="2200" dirty="0" err="1"/>
              <a:t>hiệu</a:t>
            </a:r>
            <a:r>
              <a:rPr lang="en-US" altLang="ja-JP" sz="2200" dirty="0"/>
              <a:t> </a:t>
            </a:r>
            <a:r>
              <a:rPr lang="en-US" altLang="ja-JP" sz="2200" dirty="0" err="1"/>
              <a:t>quả</a:t>
            </a:r>
            <a:r>
              <a:rPr lang="en-US" altLang="ja-JP" sz="2200" dirty="0"/>
              <a:t>, </a:t>
            </a:r>
            <a:r>
              <a:rPr lang="en-US" altLang="ja-JP" sz="2200" dirty="0" err="1"/>
              <a:t>chạy</a:t>
            </a:r>
            <a:r>
              <a:rPr lang="en-US" altLang="ja-JP" sz="2200" dirty="0"/>
              <a:t> </a:t>
            </a:r>
            <a:r>
              <a:rPr lang="en-US" altLang="ja-JP" sz="2200" dirty="0" err="1"/>
              <a:t>lâu</a:t>
            </a:r>
            <a:r>
              <a:rPr lang="en-US" altLang="ja-JP" sz="2200" dirty="0"/>
              <a:t> </a:t>
            </a:r>
            <a:r>
              <a:rPr lang="en-US" altLang="ja-JP" sz="2200" dirty="0" err="1"/>
              <a:t>bền</a:t>
            </a:r>
            <a:r>
              <a:rPr lang="en-US" altLang="ja-JP" sz="2200" dirty="0"/>
              <a:t> </a:t>
            </a:r>
            <a:r>
              <a:rPr lang="en-US" altLang="ja-JP" sz="2200" dirty="0" err="1"/>
              <a:t>và</a:t>
            </a:r>
            <a:r>
              <a:rPr lang="en-US" altLang="ja-JP" sz="2200" dirty="0"/>
              <a:t> </a:t>
            </a:r>
            <a:r>
              <a:rPr lang="en-US" altLang="ja-JP" sz="2200" dirty="0" err="1"/>
              <a:t>hoạt</a:t>
            </a:r>
            <a:r>
              <a:rPr lang="en-US" altLang="ja-JP" sz="2200" dirty="0"/>
              <a:t> </a:t>
            </a:r>
            <a:r>
              <a:rPr lang="en-US" altLang="ja-JP" sz="2200" dirty="0" err="1"/>
              <a:t>động</a:t>
            </a:r>
            <a:r>
              <a:rPr lang="en-US" altLang="ja-JP" sz="2200" dirty="0"/>
              <a:t> </a:t>
            </a:r>
            <a:r>
              <a:rPr lang="en-US" altLang="ja-JP" sz="2200" dirty="0" err="1"/>
              <a:t>thời</a:t>
            </a:r>
            <a:r>
              <a:rPr lang="en-US" altLang="ja-JP" sz="2200" dirty="0"/>
              <a:t> </a:t>
            </a:r>
            <a:r>
              <a:rPr lang="en-US" altLang="ja-JP" sz="2200" dirty="0" err="1"/>
              <a:t>gian</a:t>
            </a:r>
            <a:r>
              <a:rPr lang="en-US" altLang="ja-JP" sz="2200" dirty="0"/>
              <a:t> </a:t>
            </a:r>
            <a:r>
              <a:rPr lang="en-US" altLang="ja-JP" sz="2200" dirty="0" err="1"/>
              <a:t>thực</a:t>
            </a:r>
            <a:r>
              <a:rPr lang="en-US" altLang="ja-JP" sz="2200" dirty="0"/>
              <a:t> </a:t>
            </a:r>
            <a:r>
              <a:rPr lang="en-US" altLang="ja-JP" sz="2200" dirty="0" err="1"/>
              <a:t>nên</a:t>
            </a:r>
            <a:r>
              <a:rPr lang="en-US" altLang="ja-JP" sz="2200" dirty="0"/>
              <a:t> </a:t>
            </a:r>
            <a:r>
              <a:rPr lang="en-US" altLang="ja-JP" sz="2200" dirty="0" err="1"/>
              <a:t>cảm</a:t>
            </a:r>
            <a:r>
              <a:rPr lang="en-US" altLang="ja-JP" sz="2200" dirty="0"/>
              <a:t> </a:t>
            </a:r>
            <a:r>
              <a:rPr lang="en-US" altLang="ja-JP" sz="2200" dirty="0" err="1"/>
              <a:t>biến</a:t>
            </a:r>
            <a:r>
              <a:rPr lang="en-US" altLang="ja-JP" sz="2200" dirty="0"/>
              <a:t> </a:t>
            </a:r>
            <a:r>
              <a:rPr lang="en-US" altLang="ja-JP" sz="2200" dirty="0" err="1"/>
              <a:t>chưa</a:t>
            </a:r>
            <a:r>
              <a:rPr lang="en-US" altLang="ja-JP" sz="2200" dirty="0"/>
              <a:t> </a:t>
            </a:r>
            <a:r>
              <a:rPr lang="en-US" altLang="ja-JP" sz="2200" dirty="0" err="1"/>
              <a:t>thể</a:t>
            </a:r>
            <a:r>
              <a:rPr lang="en-US" altLang="ja-JP" sz="2200" dirty="0"/>
              <a:t> </a:t>
            </a:r>
            <a:r>
              <a:rPr lang="en-US" altLang="ja-JP" sz="2200" dirty="0" err="1"/>
              <a:t>áp</a:t>
            </a:r>
            <a:r>
              <a:rPr lang="en-US" altLang="ja-JP" sz="2200" dirty="0"/>
              <a:t> </a:t>
            </a:r>
            <a:r>
              <a:rPr lang="en-US" altLang="ja-JP" sz="2200" dirty="0" err="1"/>
              <a:t>dụng</a:t>
            </a:r>
            <a:r>
              <a:rPr lang="en-US" altLang="ja-JP" sz="2200" dirty="0"/>
              <a:t> </a:t>
            </a:r>
            <a:r>
              <a:rPr lang="en-US" altLang="ja-JP" sz="2200" dirty="0" err="1"/>
              <a:t>vào</a:t>
            </a:r>
            <a:r>
              <a:rPr lang="en-US" altLang="ja-JP" sz="2200" dirty="0"/>
              <a:t> </a:t>
            </a:r>
            <a:r>
              <a:rPr lang="en-US" altLang="ja-JP" sz="2200" dirty="0" err="1"/>
              <a:t>thực</a:t>
            </a:r>
            <a:r>
              <a:rPr lang="en-US" altLang="ja-JP" sz="2200" dirty="0"/>
              <a:t> </a:t>
            </a:r>
            <a:r>
              <a:rPr lang="en-US" altLang="ja-JP" sz="2200" dirty="0" err="1"/>
              <a:t>tế</a:t>
            </a:r>
            <a:r>
              <a:rPr lang="en-US" altLang="ja-JP" sz="2200" dirty="0"/>
              <a:t>.</a:t>
            </a:r>
          </a:p>
          <a:p>
            <a:pPr>
              <a:lnSpc>
                <a:spcPct val="150000"/>
              </a:lnSpc>
              <a:spcBef>
                <a:spcPts val="600"/>
              </a:spcBef>
              <a:spcAft>
                <a:spcPts val="600"/>
              </a:spcAft>
              <a:buFont typeface="Wingdings" panose="05000000000000000000" pitchFamily="2" charset="2"/>
              <a:buChar char="q"/>
            </a:pPr>
            <a:r>
              <a:rPr lang="en-US" altLang="ja-JP" sz="2200" dirty="0" err="1"/>
              <a:t>Cảm</a:t>
            </a:r>
            <a:r>
              <a:rPr lang="en-US" altLang="ja-JP" sz="2200" dirty="0"/>
              <a:t> </a:t>
            </a:r>
            <a:r>
              <a:rPr lang="en-US" altLang="ja-JP" sz="2200" dirty="0" err="1"/>
              <a:t>biến</a:t>
            </a:r>
            <a:r>
              <a:rPr lang="en-US" altLang="ja-JP" sz="2200" dirty="0"/>
              <a:t> </a:t>
            </a:r>
            <a:r>
              <a:rPr lang="en-US" altLang="ja-JP" sz="2200" dirty="0" err="1"/>
              <a:t>dễ</a:t>
            </a:r>
            <a:r>
              <a:rPr lang="en-US" altLang="ja-JP" sz="2200" dirty="0"/>
              <a:t> </a:t>
            </a:r>
            <a:r>
              <a:rPr lang="en-US" altLang="ja-JP" sz="2200" dirty="0" err="1"/>
              <a:t>nhiễu</a:t>
            </a:r>
            <a:r>
              <a:rPr lang="en-US" altLang="ja-JP" sz="2200" dirty="0"/>
              <a:t> </a:t>
            </a:r>
            <a:r>
              <a:rPr lang="en-US" altLang="ja-JP" sz="2200" dirty="0" err="1"/>
              <a:t>còn</a:t>
            </a:r>
            <a:r>
              <a:rPr lang="en-US" altLang="ja-JP" sz="2200" dirty="0"/>
              <a:t> </a:t>
            </a:r>
            <a:r>
              <a:rPr lang="en-US" altLang="ja-JP" sz="2200" dirty="0" err="1"/>
              <a:t>cần</a:t>
            </a:r>
            <a:r>
              <a:rPr lang="en-US" altLang="ja-JP" sz="2200" dirty="0"/>
              <a:t> </a:t>
            </a:r>
            <a:r>
              <a:rPr lang="en-US" altLang="ja-JP" sz="2200" dirty="0" err="1"/>
              <a:t>nhiều</a:t>
            </a:r>
            <a:r>
              <a:rPr lang="en-US" altLang="ja-JP" sz="2200" dirty="0"/>
              <a:t> </a:t>
            </a:r>
            <a:r>
              <a:rPr lang="en-US" altLang="ja-JP" sz="2200" dirty="0" err="1"/>
              <a:t>sự</a:t>
            </a:r>
            <a:r>
              <a:rPr lang="en-US" altLang="ja-JP" sz="2200" dirty="0"/>
              <a:t> can </a:t>
            </a:r>
            <a:r>
              <a:rPr lang="en-US" altLang="ja-JP" sz="2200" dirty="0" err="1"/>
              <a:t>thiệp</a:t>
            </a:r>
            <a:endParaRPr lang="en-US" altLang="ja-JP" sz="2200" dirty="0"/>
          </a:p>
          <a:p>
            <a:pPr marL="0" indent="0">
              <a:lnSpc>
                <a:spcPct val="150000"/>
              </a:lnSpc>
              <a:spcBef>
                <a:spcPts val="600"/>
              </a:spcBef>
              <a:spcAft>
                <a:spcPts val="600"/>
              </a:spcAft>
              <a:buNone/>
            </a:pPr>
            <a:endParaRPr lang="en-US" altLang="ja-JP" sz="2000" dirty="0"/>
          </a:p>
          <a:p>
            <a:pPr marL="0" indent="0">
              <a:lnSpc>
                <a:spcPct val="150000"/>
              </a:lnSpc>
              <a:spcBef>
                <a:spcPts val="600"/>
              </a:spcBef>
              <a:spcAft>
                <a:spcPts val="600"/>
              </a:spcAft>
              <a:buNone/>
            </a:pPr>
            <a:r>
              <a:rPr lang="en-US" altLang="ja-JP" sz="2000" dirty="0"/>
              <a:t> </a:t>
            </a:r>
            <a:endParaRPr lang="vi-VN" altLang="ja-JP" sz="2000" dirty="0"/>
          </a:p>
        </p:txBody>
      </p:sp>
      <p:sp>
        <p:nvSpPr>
          <p:cNvPr id="4" name="日付プレースホルダー 3"/>
          <p:cNvSpPr>
            <a:spLocks noGrp="1"/>
          </p:cNvSpPr>
          <p:nvPr>
            <p:ph type="dt" sz="half" idx="10"/>
          </p:nvPr>
        </p:nvSpPr>
        <p:spPr/>
        <p:txBody>
          <a:bodyPr/>
          <a:lstStyle/>
          <a:p>
            <a:fld id="{0DB942B6-B4D9-4495-B974-EBCB4AFDE5F6}" type="datetime1">
              <a:rPr kumimoji="1" lang="en-US" altLang="ja-JP" smtClean="0"/>
              <a:t>6/28/2024</a:t>
            </a:fld>
            <a:endParaRPr kumimoji="1" lang="ja-JP" altLang="en-US"/>
          </a:p>
        </p:txBody>
      </p:sp>
      <p:sp>
        <p:nvSpPr>
          <p:cNvPr id="5" name="フッター プレースホルダー 4"/>
          <p:cNvSpPr>
            <a:spLocks noGrp="1"/>
          </p:cNvSpPr>
          <p:nvPr>
            <p:ph type="ftr" sz="quarter" idx="11"/>
          </p:nvPr>
        </p:nvSpPr>
        <p:spPr>
          <a:xfrm>
            <a:off x="1762101" y="6524625"/>
            <a:ext cx="5618212" cy="288925"/>
          </a:xfrm>
        </p:spPr>
        <p:txBody>
          <a:bodyPr/>
          <a:lstStyle/>
          <a:p>
            <a:r>
              <a:rPr kumimoji="1" lang="en-US" altLang="ja-JP"/>
              <a:t>Copyrights 2020 CE-UIT. All Rights Reserved.</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19</a:t>
            </a:fld>
            <a:endParaRPr kumimoji="1" lang="ja-JP" altLang="en-US"/>
          </a:p>
        </p:txBody>
      </p:sp>
    </p:spTree>
    <p:extLst>
      <p:ext uri="{BB962C8B-B14F-4D97-AF65-F5344CB8AC3E}">
        <p14:creationId xmlns:p14="http://schemas.microsoft.com/office/powerpoint/2010/main" val="141178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Mục</a:t>
            </a:r>
            <a:r>
              <a:rPr kumimoji="1" lang="en-US" altLang="ja-JP" dirty="0"/>
              <a:t> </a:t>
            </a:r>
            <a:r>
              <a:rPr kumimoji="1" lang="en-US" altLang="ja-JP" dirty="0" err="1"/>
              <a:t>Tiêu</a:t>
            </a:r>
            <a:endParaRPr kumimoji="1" lang="ja-JP" altLang="en-US" dirty="0"/>
          </a:p>
        </p:txBody>
      </p:sp>
      <p:sp>
        <p:nvSpPr>
          <p:cNvPr id="3" name="コンテンツ プレースホルダー 2"/>
          <p:cNvSpPr>
            <a:spLocks noGrp="1"/>
          </p:cNvSpPr>
          <p:nvPr>
            <p:ph idx="1"/>
          </p:nvPr>
        </p:nvSpPr>
        <p:spPr>
          <a:xfrm>
            <a:off x="1091399" y="2057400"/>
            <a:ext cx="7560567" cy="2590800"/>
          </a:xfrm>
        </p:spPr>
        <p:txBody>
          <a:bodyPr/>
          <a:lstStyle/>
          <a:p>
            <a:pPr>
              <a:lnSpc>
                <a:spcPct val="150000"/>
              </a:lnSpc>
              <a:spcBef>
                <a:spcPts val="1200"/>
              </a:spcBef>
              <a:spcAft>
                <a:spcPts val="1200"/>
              </a:spcAft>
            </a:pPr>
            <a:r>
              <a:rPr lang="en-US" altLang="ja-JP" dirty="0" err="1"/>
              <a:t>Hiểu</a:t>
            </a:r>
            <a:r>
              <a:rPr lang="en-US" altLang="ja-JP" dirty="0"/>
              <a:t> </a:t>
            </a:r>
            <a:r>
              <a:rPr lang="en-US" altLang="ja-JP" dirty="0" err="1"/>
              <a:t>cách</a:t>
            </a:r>
            <a:r>
              <a:rPr lang="en-US" altLang="ja-JP" dirty="0"/>
              <a:t> </a:t>
            </a:r>
            <a:r>
              <a:rPr lang="en-US" altLang="ja-JP" dirty="0" err="1"/>
              <a:t>hoạt</a:t>
            </a:r>
            <a:r>
              <a:rPr lang="en-US" altLang="ja-JP" dirty="0"/>
              <a:t> </a:t>
            </a:r>
            <a:r>
              <a:rPr lang="en-US" altLang="ja-JP" dirty="0" err="1"/>
              <a:t>động</a:t>
            </a:r>
            <a:r>
              <a:rPr lang="en-US" altLang="ja-JP" dirty="0"/>
              <a:t> </a:t>
            </a:r>
            <a:r>
              <a:rPr lang="en-US" altLang="ja-JP" dirty="0" err="1"/>
              <a:t>và</a:t>
            </a:r>
            <a:r>
              <a:rPr lang="en-US" altLang="ja-JP" dirty="0"/>
              <a:t> datasheet </a:t>
            </a:r>
            <a:r>
              <a:rPr lang="en-US" altLang="ja-JP" dirty="0" err="1"/>
              <a:t>của</a:t>
            </a:r>
            <a:r>
              <a:rPr lang="en-US" altLang="ja-JP" dirty="0"/>
              <a:t> Sensor</a:t>
            </a:r>
          </a:p>
          <a:p>
            <a:pPr>
              <a:lnSpc>
                <a:spcPct val="150000"/>
              </a:lnSpc>
              <a:spcBef>
                <a:spcPts val="1200"/>
              </a:spcBef>
              <a:spcAft>
                <a:spcPts val="1200"/>
              </a:spcAft>
            </a:pPr>
            <a:r>
              <a:rPr lang="en-US" altLang="ja-JP" dirty="0" err="1"/>
              <a:t>Kiểm</a:t>
            </a:r>
            <a:r>
              <a:rPr lang="en-US" altLang="ja-JP" dirty="0"/>
              <a:t> </a:t>
            </a:r>
            <a:r>
              <a:rPr lang="en-US" altLang="ja-JP" dirty="0" err="1"/>
              <a:t>tra</a:t>
            </a:r>
            <a:r>
              <a:rPr lang="en-US" altLang="ja-JP" dirty="0"/>
              <a:t> </a:t>
            </a:r>
            <a:r>
              <a:rPr lang="en-US" altLang="ja-JP" dirty="0" err="1"/>
              <a:t>được</a:t>
            </a:r>
            <a:r>
              <a:rPr lang="en-US" altLang="ja-JP" dirty="0"/>
              <a:t> </a:t>
            </a:r>
            <a:r>
              <a:rPr lang="en-US" altLang="ja-JP" dirty="0" err="1"/>
              <a:t>độ</a:t>
            </a:r>
            <a:r>
              <a:rPr lang="en-US" altLang="ja-JP" dirty="0"/>
              <a:t> </a:t>
            </a:r>
            <a:r>
              <a:rPr lang="en-US" altLang="ja-JP" dirty="0" err="1"/>
              <a:t>chính</a:t>
            </a:r>
            <a:r>
              <a:rPr lang="en-US" altLang="ja-JP" dirty="0"/>
              <a:t> </a:t>
            </a:r>
            <a:r>
              <a:rPr lang="en-US" altLang="ja-JP" dirty="0" err="1"/>
              <a:t>xác</a:t>
            </a:r>
            <a:r>
              <a:rPr lang="en-US" altLang="ja-JP" dirty="0"/>
              <a:t> </a:t>
            </a:r>
            <a:r>
              <a:rPr lang="en-US" altLang="ja-JP" dirty="0" err="1"/>
              <a:t>của</a:t>
            </a:r>
            <a:r>
              <a:rPr lang="en-US" altLang="ja-JP" dirty="0"/>
              <a:t> </a:t>
            </a:r>
            <a:r>
              <a:rPr lang="en-US" altLang="ja-JP" dirty="0" err="1"/>
              <a:t>cảm</a:t>
            </a:r>
            <a:r>
              <a:rPr lang="en-US" altLang="ja-JP" dirty="0"/>
              <a:t> </a:t>
            </a:r>
            <a:r>
              <a:rPr lang="en-US" altLang="ja-JP" dirty="0" err="1"/>
              <a:t>biến</a:t>
            </a:r>
            <a:r>
              <a:rPr lang="en-US" altLang="ja-JP" dirty="0"/>
              <a:t> </a:t>
            </a:r>
          </a:p>
          <a:p>
            <a:pPr>
              <a:lnSpc>
                <a:spcPct val="150000"/>
              </a:lnSpc>
              <a:spcBef>
                <a:spcPts val="1200"/>
              </a:spcBef>
              <a:spcAft>
                <a:spcPts val="1200"/>
              </a:spcAft>
            </a:pPr>
            <a:r>
              <a:rPr lang="en-US" altLang="ja-JP" dirty="0" err="1"/>
              <a:t>Có</a:t>
            </a:r>
            <a:r>
              <a:rPr lang="en-US" altLang="ja-JP" dirty="0"/>
              <a:t> </a:t>
            </a:r>
            <a:r>
              <a:rPr lang="en-US" altLang="ja-JP" dirty="0" err="1"/>
              <a:t>thể</a:t>
            </a:r>
            <a:r>
              <a:rPr lang="en-US" altLang="ja-JP" dirty="0"/>
              <a:t> </a:t>
            </a:r>
            <a:r>
              <a:rPr lang="en-US" altLang="ja-JP" dirty="0" err="1"/>
              <a:t>áp</a:t>
            </a:r>
            <a:r>
              <a:rPr lang="en-US" altLang="ja-JP" dirty="0"/>
              <a:t> </a:t>
            </a:r>
            <a:r>
              <a:rPr lang="en-US" altLang="ja-JP" dirty="0" err="1"/>
              <a:t>dụng</a:t>
            </a:r>
            <a:r>
              <a:rPr lang="en-US" altLang="ja-JP" dirty="0"/>
              <a:t> </a:t>
            </a:r>
            <a:r>
              <a:rPr lang="en-US" altLang="ja-JP" dirty="0" err="1"/>
              <a:t>công</a:t>
            </a:r>
            <a:r>
              <a:rPr lang="en-US" altLang="ja-JP" dirty="0"/>
              <a:t> </a:t>
            </a:r>
            <a:r>
              <a:rPr lang="en-US" altLang="ja-JP" dirty="0" err="1"/>
              <a:t>nghệ</a:t>
            </a:r>
            <a:r>
              <a:rPr lang="en-US" altLang="ja-JP" dirty="0"/>
              <a:t> </a:t>
            </a:r>
            <a:r>
              <a:rPr lang="en-US" altLang="ja-JP" dirty="0" err="1"/>
              <a:t>vào</a:t>
            </a:r>
            <a:r>
              <a:rPr lang="en-US" altLang="ja-JP" dirty="0"/>
              <a:t> </a:t>
            </a:r>
            <a:r>
              <a:rPr lang="en-US" altLang="ja-JP" dirty="0" err="1"/>
              <a:t>đời</a:t>
            </a:r>
            <a:r>
              <a:rPr lang="en-US" altLang="ja-JP" dirty="0"/>
              <a:t> </a:t>
            </a:r>
            <a:r>
              <a:rPr lang="en-US" altLang="ja-JP" dirty="0" err="1"/>
              <a:t>sống</a:t>
            </a:r>
            <a:r>
              <a:rPr lang="en-US" altLang="ja-JP" dirty="0"/>
              <a:t> </a:t>
            </a:r>
          </a:p>
        </p:txBody>
      </p:sp>
      <p:sp>
        <p:nvSpPr>
          <p:cNvPr id="4" name="日付プレースホルダー 3"/>
          <p:cNvSpPr>
            <a:spLocks noGrp="1"/>
          </p:cNvSpPr>
          <p:nvPr>
            <p:ph type="dt" sz="half" idx="10"/>
          </p:nvPr>
        </p:nvSpPr>
        <p:spPr/>
        <p:txBody>
          <a:bodyPr/>
          <a:lstStyle/>
          <a:p>
            <a:fld id="{0DB942B6-B4D9-4495-B974-EBCB4AFDE5F6}" type="datetime1">
              <a:rPr kumimoji="1" lang="en-US" altLang="ja-JP" smtClean="0"/>
              <a:t>6/28/2024</a:t>
            </a:fld>
            <a:endParaRPr kumimoji="1" lang="ja-JP" altLang="en-US"/>
          </a:p>
        </p:txBody>
      </p:sp>
      <p:sp>
        <p:nvSpPr>
          <p:cNvPr id="5" name="フッター プレースホルダー 4"/>
          <p:cNvSpPr>
            <a:spLocks noGrp="1"/>
          </p:cNvSpPr>
          <p:nvPr>
            <p:ph type="ftr" sz="quarter" idx="11"/>
          </p:nvPr>
        </p:nvSpPr>
        <p:spPr>
          <a:xfrm>
            <a:off x="1762101" y="6524625"/>
            <a:ext cx="5618212" cy="288925"/>
          </a:xfrm>
        </p:spPr>
        <p:txBody>
          <a:bodyPr/>
          <a:lstStyle/>
          <a:p>
            <a:r>
              <a:rPr kumimoji="1" lang="en-US" altLang="ja-JP"/>
              <a:t>Copyrights 2020 CE-UIT. All Rights Reserved.</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2</a:t>
            </a:fld>
            <a:endParaRPr kumimoji="1" lang="ja-JP" altLang="en-US"/>
          </a:p>
        </p:txBody>
      </p:sp>
    </p:spTree>
    <p:extLst>
      <p:ext uri="{BB962C8B-B14F-4D97-AF65-F5344CB8AC3E}">
        <p14:creationId xmlns:p14="http://schemas.microsoft.com/office/powerpoint/2010/main" val="2650943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5665"/>
            <a:ext cx="7772400" cy="1470025"/>
          </a:xfrm>
        </p:spPr>
        <p:txBody>
          <a:bodyPr/>
          <a:lstStyle/>
          <a:p>
            <a:r>
              <a:rPr lang="en-US"/>
              <a:t>Q&amp;A</a:t>
            </a:r>
          </a:p>
        </p:txBody>
      </p:sp>
      <p:sp>
        <p:nvSpPr>
          <p:cNvPr id="4" name="Date Placeholder 3"/>
          <p:cNvSpPr>
            <a:spLocks noGrp="1"/>
          </p:cNvSpPr>
          <p:nvPr>
            <p:ph type="dt" sz="half" idx="10"/>
          </p:nvPr>
        </p:nvSpPr>
        <p:spPr/>
        <p:txBody>
          <a:bodyPr/>
          <a:lstStyle/>
          <a:p>
            <a:fld id="{6F52207E-8A09-4FC6-83E9-3D1773E47D00}" type="datetime1">
              <a:rPr kumimoji="1" lang="en-US" altLang="ja-JP" smtClean="0"/>
              <a:t>6/28/2024</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Copyrights 2020 CE-UIT. All Rights Reserved.</a:t>
            </a:r>
            <a:endParaRPr kumimoji="1" lang="ja-JP" altLang="en-US" dirty="0"/>
          </a:p>
        </p:txBody>
      </p:sp>
      <p:sp>
        <p:nvSpPr>
          <p:cNvPr id="6" name="Slide Number Placeholder 5"/>
          <p:cNvSpPr>
            <a:spLocks noGrp="1"/>
          </p:cNvSpPr>
          <p:nvPr>
            <p:ph type="sldNum" sz="quarter" idx="12"/>
          </p:nvPr>
        </p:nvSpPr>
        <p:spPr/>
        <p:txBody>
          <a:bodyPr/>
          <a:lstStyle/>
          <a:p>
            <a:fld id="{800C8475-47C1-49C9-BEE5-594F8CF4D71F}" type="slidenum">
              <a:rPr kumimoji="1" lang="ja-JP" altLang="en-US" smtClean="0"/>
              <a:pPr/>
              <a:t>20</a:t>
            </a:fld>
            <a:endParaRPr kumimoji="1" lang="ja-JP" altLang="en-US"/>
          </a:p>
        </p:txBody>
      </p:sp>
      <p:pic>
        <p:nvPicPr>
          <p:cNvPr id="4100" name="Picture 4" descr="http://data.sinhvienit.net/2013/T09/img/SinhVienIT.Net---suy-ngh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407" y="268569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8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Nội</a:t>
            </a:r>
            <a:r>
              <a:rPr lang="en-US" altLang="ja-JP" dirty="0"/>
              <a:t> dung</a:t>
            </a:r>
            <a:endParaRPr kumimoji="1" lang="ja-JP" altLang="en-US" dirty="0"/>
          </a:p>
        </p:txBody>
      </p:sp>
      <p:sp>
        <p:nvSpPr>
          <p:cNvPr id="3" name="コンテンツ プレースホルダー 2"/>
          <p:cNvSpPr>
            <a:spLocks noGrp="1"/>
          </p:cNvSpPr>
          <p:nvPr>
            <p:ph idx="1"/>
          </p:nvPr>
        </p:nvSpPr>
        <p:spPr>
          <a:xfrm>
            <a:off x="1091399" y="1524000"/>
            <a:ext cx="7560567" cy="3124200"/>
          </a:xfrm>
        </p:spPr>
        <p:txBody>
          <a:bodyPr/>
          <a:lstStyle/>
          <a:p>
            <a:pPr>
              <a:lnSpc>
                <a:spcPct val="150000"/>
              </a:lnSpc>
              <a:spcBef>
                <a:spcPts val="1200"/>
              </a:spcBef>
              <a:spcAft>
                <a:spcPts val="1200"/>
              </a:spcAft>
            </a:pPr>
            <a:r>
              <a:rPr lang="en-US" altLang="ja-JP" dirty="0" err="1"/>
              <a:t>Nguyên</a:t>
            </a:r>
            <a:r>
              <a:rPr lang="en-US" altLang="ja-JP" dirty="0"/>
              <a:t> </a:t>
            </a:r>
            <a:r>
              <a:rPr lang="en-US" altLang="ja-JP" dirty="0" err="1"/>
              <a:t>lý</a:t>
            </a:r>
            <a:r>
              <a:rPr lang="en-US" altLang="ja-JP" dirty="0"/>
              <a:t> </a:t>
            </a:r>
            <a:r>
              <a:rPr lang="en-US" altLang="ja-JP" dirty="0" err="1"/>
              <a:t>hoạt</a:t>
            </a:r>
            <a:r>
              <a:rPr lang="en-US" altLang="ja-JP" dirty="0"/>
              <a:t> </a:t>
            </a:r>
            <a:r>
              <a:rPr lang="en-US" altLang="ja-JP" dirty="0" err="1"/>
              <a:t>động</a:t>
            </a:r>
            <a:r>
              <a:rPr lang="en-US" altLang="ja-JP" dirty="0"/>
              <a:t> </a:t>
            </a:r>
            <a:r>
              <a:rPr lang="en-US" altLang="ja-JP" dirty="0" err="1"/>
              <a:t>của</a:t>
            </a:r>
            <a:r>
              <a:rPr lang="en-US" altLang="ja-JP" dirty="0"/>
              <a:t> </a:t>
            </a:r>
            <a:r>
              <a:rPr lang="en-US" altLang="ja-JP" dirty="0" err="1"/>
              <a:t>cảm</a:t>
            </a:r>
            <a:r>
              <a:rPr lang="en-US" altLang="ja-JP" dirty="0"/>
              <a:t> </a:t>
            </a:r>
            <a:r>
              <a:rPr lang="en-US" altLang="ja-JP" dirty="0" err="1"/>
              <a:t>biến</a:t>
            </a:r>
            <a:endParaRPr lang="en-US" altLang="ja-JP" dirty="0"/>
          </a:p>
          <a:p>
            <a:pPr>
              <a:lnSpc>
                <a:spcPct val="150000"/>
              </a:lnSpc>
              <a:spcBef>
                <a:spcPts val="1200"/>
              </a:spcBef>
              <a:spcAft>
                <a:spcPts val="1200"/>
              </a:spcAft>
            </a:pPr>
            <a:r>
              <a:rPr lang="en-US" altLang="ja-JP" dirty="0"/>
              <a:t>Set up </a:t>
            </a:r>
            <a:r>
              <a:rPr lang="en-US" altLang="ja-JP" dirty="0" err="1"/>
              <a:t>cảm</a:t>
            </a:r>
            <a:r>
              <a:rPr lang="en-US" altLang="ja-JP" dirty="0"/>
              <a:t> </a:t>
            </a:r>
            <a:r>
              <a:rPr lang="en-US" altLang="ja-JP" dirty="0" err="1"/>
              <a:t>biến</a:t>
            </a:r>
            <a:endParaRPr lang="en-US" altLang="ja-JP" dirty="0"/>
          </a:p>
          <a:p>
            <a:pPr>
              <a:lnSpc>
                <a:spcPct val="150000"/>
              </a:lnSpc>
              <a:spcBef>
                <a:spcPts val="1200"/>
              </a:spcBef>
              <a:spcAft>
                <a:spcPts val="1200"/>
              </a:spcAft>
            </a:pPr>
            <a:r>
              <a:rPr lang="en-US" altLang="ja-JP" dirty="0" err="1"/>
              <a:t>Kết</a:t>
            </a:r>
            <a:r>
              <a:rPr lang="en-US" altLang="ja-JP" dirty="0"/>
              <a:t> </a:t>
            </a:r>
            <a:r>
              <a:rPr lang="en-US" altLang="ja-JP" dirty="0" err="1"/>
              <a:t>hợp</a:t>
            </a:r>
            <a:r>
              <a:rPr lang="en-US" altLang="ja-JP" dirty="0"/>
              <a:t> </a:t>
            </a:r>
            <a:r>
              <a:rPr lang="en-US" altLang="ja-JP" dirty="0" err="1"/>
              <a:t>cảm</a:t>
            </a:r>
            <a:r>
              <a:rPr lang="en-US" altLang="ja-JP" dirty="0"/>
              <a:t> </a:t>
            </a:r>
            <a:r>
              <a:rPr lang="en-US" altLang="ja-JP" dirty="0" err="1"/>
              <a:t>biến</a:t>
            </a:r>
            <a:endParaRPr lang="en-US" altLang="ja-JP" dirty="0"/>
          </a:p>
          <a:p>
            <a:pPr>
              <a:lnSpc>
                <a:spcPct val="150000"/>
              </a:lnSpc>
              <a:spcBef>
                <a:spcPts val="1200"/>
              </a:spcBef>
              <a:spcAft>
                <a:spcPts val="1200"/>
              </a:spcAft>
            </a:pPr>
            <a:r>
              <a:rPr lang="en-US" altLang="ja-JP" dirty="0" err="1"/>
              <a:t>Đặc</a:t>
            </a:r>
            <a:r>
              <a:rPr lang="en-US" altLang="ja-JP" dirty="0"/>
              <a:t> </a:t>
            </a:r>
            <a:r>
              <a:rPr lang="en-US" altLang="ja-JP" dirty="0" err="1"/>
              <a:t>tính</a:t>
            </a:r>
            <a:r>
              <a:rPr lang="en-US" altLang="ja-JP" dirty="0"/>
              <a:t> </a:t>
            </a:r>
            <a:r>
              <a:rPr lang="en-US" altLang="ja-JP" dirty="0" err="1"/>
              <a:t>hoạt</a:t>
            </a:r>
            <a:r>
              <a:rPr lang="en-US" altLang="ja-JP" dirty="0"/>
              <a:t> </a:t>
            </a:r>
            <a:r>
              <a:rPr lang="en-US" altLang="ja-JP" dirty="0" err="1"/>
              <a:t>động</a:t>
            </a:r>
            <a:r>
              <a:rPr lang="en-US" altLang="ja-JP" dirty="0"/>
              <a:t> </a:t>
            </a:r>
            <a:r>
              <a:rPr lang="en-US" altLang="ja-JP" dirty="0" err="1"/>
              <a:t>hiện</a:t>
            </a:r>
            <a:r>
              <a:rPr lang="en-US" altLang="ja-JP" dirty="0"/>
              <a:t> </a:t>
            </a:r>
            <a:r>
              <a:rPr lang="en-US" altLang="ja-JP" dirty="0" err="1"/>
              <a:t>tại</a:t>
            </a:r>
            <a:r>
              <a:rPr lang="en-US" altLang="ja-JP" dirty="0"/>
              <a:t> </a:t>
            </a:r>
            <a:r>
              <a:rPr lang="en-US" altLang="ja-JP" dirty="0" err="1"/>
              <a:t>thu</a:t>
            </a:r>
            <a:r>
              <a:rPr lang="en-US" altLang="ja-JP" dirty="0"/>
              <a:t> </a:t>
            </a:r>
            <a:r>
              <a:rPr lang="en-US" altLang="ja-JP" dirty="0" err="1"/>
              <a:t>thập</a:t>
            </a:r>
            <a:r>
              <a:rPr lang="en-US" altLang="ja-JP" dirty="0"/>
              <a:t> </a:t>
            </a:r>
            <a:r>
              <a:rPr lang="en-US" altLang="ja-JP" dirty="0" err="1"/>
              <a:t>được</a:t>
            </a:r>
            <a:r>
              <a:rPr lang="en-US" altLang="ja-JP" dirty="0"/>
              <a:t> </a:t>
            </a:r>
          </a:p>
          <a:p>
            <a:pPr>
              <a:lnSpc>
                <a:spcPct val="150000"/>
              </a:lnSpc>
              <a:spcBef>
                <a:spcPts val="1200"/>
              </a:spcBef>
              <a:spcAft>
                <a:spcPts val="1200"/>
              </a:spcAft>
            </a:pPr>
            <a:r>
              <a:rPr lang="en-US" altLang="ja-JP" dirty="0" err="1"/>
              <a:t>Giải</a:t>
            </a:r>
            <a:r>
              <a:rPr lang="en-US" altLang="ja-JP" dirty="0"/>
              <a:t> </a:t>
            </a:r>
            <a:r>
              <a:rPr lang="en-US" altLang="ja-JP" dirty="0" err="1"/>
              <a:t>pháp</a:t>
            </a:r>
            <a:r>
              <a:rPr lang="en-US" altLang="ja-JP" dirty="0"/>
              <a:t> </a:t>
            </a:r>
            <a:r>
              <a:rPr lang="en-US" altLang="ja-JP" dirty="0" err="1"/>
              <a:t>đề</a:t>
            </a:r>
            <a:r>
              <a:rPr lang="en-US" altLang="ja-JP" dirty="0"/>
              <a:t> </a:t>
            </a:r>
            <a:r>
              <a:rPr lang="en-US" altLang="ja-JP" dirty="0" err="1"/>
              <a:t>xuất</a:t>
            </a:r>
            <a:r>
              <a:rPr lang="en-US" altLang="ja-JP" dirty="0"/>
              <a:t> </a:t>
            </a:r>
            <a:r>
              <a:rPr lang="en-US" altLang="ja-JP" dirty="0" err="1"/>
              <a:t>áp</a:t>
            </a:r>
            <a:r>
              <a:rPr lang="en-US" altLang="ja-JP" dirty="0"/>
              <a:t> </a:t>
            </a:r>
            <a:r>
              <a:rPr lang="en-US" altLang="ja-JP" dirty="0" err="1"/>
              <a:t>dụng</a:t>
            </a:r>
            <a:r>
              <a:rPr lang="en-US" altLang="ja-JP" dirty="0"/>
              <a:t> </a:t>
            </a:r>
            <a:r>
              <a:rPr lang="en-US" altLang="ja-JP" dirty="0" err="1"/>
              <a:t>vào</a:t>
            </a:r>
            <a:r>
              <a:rPr lang="en-US" altLang="ja-JP" dirty="0"/>
              <a:t> </a:t>
            </a:r>
            <a:r>
              <a:rPr lang="en-US" altLang="ja-JP" dirty="0" err="1"/>
              <a:t>thực</a:t>
            </a:r>
            <a:r>
              <a:rPr lang="en-US" altLang="ja-JP" dirty="0"/>
              <a:t> </a:t>
            </a:r>
            <a:r>
              <a:rPr lang="en-US" altLang="ja-JP" dirty="0" err="1"/>
              <a:t>tế</a:t>
            </a:r>
            <a:endParaRPr lang="vi-VN" altLang="ja-JP" dirty="0"/>
          </a:p>
        </p:txBody>
      </p:sp>
      <p:sp>
        <p:nvSpPr>
          <p:cNvPr id="4" name="日付プレースホルダー 3"/>
          <p:cNvSpPr>
            <a:spLocks noGrp="1"/>
          </p:cNvSpPr>
          <p:nvPr>
            <p:ph type="dt" sz="half" idx="10"/>
          </p:nvPr>
        </p:nvSpPr>
        <p:spPr/>
        <p:txBody>
          <a:bodyPr/>
          <a:lstStyle/>
          <a:p>
            <a:fld id="{0DB942B6-B4D9-4495-B974-EBCB4AFDE5F6}" type="datetime1">
              <a:rPr kumimoji="1" lang="en-US" altLang="ja-JP" smtClean="0"/>
              <a:t>6/28/2024</a:t>
            </a:fld>
            <a:endParaRPr kumimoji="1" lang="ja-JP" altLang="en-US"/>
          </a:p>
        </p:txBody>
      </p:sp>
      <p:sp>
        <p:nvSpPr>
          <p:cNvPr id="5" name="フッター プレースホルダー 4"/>
          <p:cNvSpPr>
            <a:spLocks noGrp="1"/>
          </p:cNvSpPr>
          <p:nvPr>
            <p:ph type="ftr" sz="quarter" idx="11"/>
          </p:nvPr>
        </p:nvSpPr>
        <p:spPr>
          <a:xfrm>
            <a:off x="1762101" y="6524625"/>
            <a:ext cx="5618212" cy="288925"/>
          </a:xfrm>
        </p:spPr>
        <p:txBody>
          <a:bodyPr/>
          <a:lstStyle/>
          <a:p>
            <a:r>
              <a:rPr kumimoji="1" lang="en-US" altLang="ja-JP"/>
              <a:t>Copyrights 2020 CE-UIT. All Rights Reserved.</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3</a:t>
            </a:fld>
            <a:endParaRPr kumimoji="1" lang="ja-JP" altLang="en-US"/>
          </a:p>
        </p:txBody>
      </p:sp>
    </p:spTree>
    <p:extLst>
      <p:ext uri="{BB962C8B-B14F-4D97-AF65-F5344CB8AC3E}">
        <p14:creationId xmlns:p14="http://schemas.microsoft.com/office/powerpoint/2010/main" val="91055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FD52430-22BC-A31C-E00C-E97B22134439}"/>
              </a:ext>
            </a:extLst>
          </p:cNvPr>
          <p:cNvSpPr>
            <a:spLocks noGrp="1"/>
          </p:cNvSpPr>
          <p:nvPr>
            <p:ph type="title"/>
          </p:nvPr>
        </p:nvSpPr>
        <p:spPr>
          <a:xfrm>
            <a:off x="1331913" y="287338"/>
            <a:ext cx="7354887" cy="693390"/>
          </a:xfrm>
        </p:spPr>
        <p:txBody>
          <a:bodyPr/>
          <a:lstStyle/>
          <a:p>
            <a:r>
              <a:rPr lang="en-US" dirty="0" err="1"/>
              <a:t>Nguyên</a:t>
            </a:r>
            <a:r>
              <a:rPr lang="en-US" dirty="0"/>
              <a:t> Lý </a:t>
            </a:r>
            <a:r>
              <a:rPr lang="en-US" dirty="0" err="1"/>
              <a:t>Hoạt</a:t>
            </a:r>
            <a:r>
              <a:rPr lang="en-US" dirty="0"/>
              <a:t> </a:t>
            </a:r>
            <a:r>
              <a:rPr lang="en-US" dirty="0" err="1"/>
              <a:t>Động</a:t>
            </a:r>
            <a:endParaRPr lang="en-US" dirty="0"/>
          </a:p>
        </p:txBody>
      </p:sp>
      <p:sp>
        <p:nvSpPr>
          <p:cNvPr id="13" name="Content Placeholder 2">
            <a:extLst>
              <a:ext uri="{FF2B5EF4-FFF2-40B4-BE49-F238E27FC236}">
                <a16:creationId xmlns:a16="http://schemas.microsoft.com/office/drawing/2014/main" id="{75765238-C28A-8188-D110-5C704E99A65A}"/>
              </a:ext>
            </a:extLst>
          </p:cNvPr>
          <p:cNvSpPr>
            <a:spLocks noGrp="1"/>
          </p:cNvSpPr>
          <p:nvPr>
            <p:ph idx="1"/>
          </p:nvPr>
        </p:nvSpPr>
        <p:spPr>
          <a:xfrm>
            <a:off x="381000" y="1371117"/>
            <a:ext cx="8640960" cy="4824536"/>
          </a:xfrm>
        </p:spPr>
        <p:txBody>
          <a:bodyPr/>
          <a:lstStyle/>
          <a:p>
            <a:pPr lvl="1"/>
            <a:r>
              <a:rPr lang="en-US" sz="2000" dirty="0" err="1"/>
              <a:t>Cảm</a:t>
            </a:r>
            <a:r>
              <a:rPr lang="en-US" sz="2000" dirty="0"/>
              <a:t> </a:t>
            </a:r>
            <a:r>
              <a:rPr lang="en-US" sz="2000" dirty="0" err="1"/>
              <a:t>biến</a:t>
            </a:r>
            <a:r>
              <a:rPr lang="en-US" sz="2000" dirty="0"/>
              <a:t> MR60BHA1</a:t>
            </a:r>
          </a:p>
          <a:p>
            <a:pPr marL="457200" lvl="1" indent="0">
              <a:buNone/>
            </a:pP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MR60BHA1 RADAR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nghệ</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60ghz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mmwave</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radar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nhịp</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tim</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đánh</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giá</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giấc</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ngủ</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Dựa</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FMCW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angten</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1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truyền</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3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cử</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con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23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300" kern="100" dirty="0" err="1">
                <a:effectLst/>
                <a:latin typeface="Times New Roman" panose="02020603050405020304" pitchFamily="18" charset="0"/>
                <a:ea typeface="Aptos" panose="020B0004020202020204" pitchFamily="34" charset="0"/>
                <a:cs typeface="Times New Roman" panose="02020603050405020304" pitchFamily="18" charset="0"/>
              </a:rPr>
              <a:t>xác</a:t>
            </a:r>
            <a:endParaRPr lang="en-US" sz="2300" dirty="0"/>
          </a:p>
          <a:p>
            <a:pPr marL="0" marR="0" lvl="0" indent="0">
              <a:lnSpc>
                <a:spcPct val="115000"/>
              </a:lnSpc>
              <a:spcBef>
                <a:spcPts val="0"/>
              </a:spcBef>
              <a:spcAft>
                <a:spcPts val="0"/>
              </a:spcAft>
              <a:buNone/>
            </a:pPr>
            <a:r>
              <a:rPr lang="en-US" dirty="0"/>
              <a:t>				</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Interface 1:</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lvl="8" indent="-285750">
              <a:lnSpc>
                <a:spcPct val="115000"/>
              </a:lnSpc>
              <a:spcBef>
                <a:spcPts val="0"/>
              </a:spcBef>
              <a:spcAft>
                <a:spcPts val="0"/>
              </a:spcAft>
              <a:buFont typeface="Courier New" panose="02070309020205020404" pitchFamily="49" charset="0"/>
              <a:buChar char="o"/>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PIN 5V (POWER SUPPLY)</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lvl="8" indent="-285750">
              <a:lnSpc>
                <a:spcPct val="115000"/>
              </a:lnSpc>
              <a:spcBef>
                <a:spcPts val="0"/>
              </a:spcBef>
              <a:spcAft>
                <a:spcPts val="0"/>
              </a:spcAft>
              <a:buFont typeface="Courier New" panose="02070309020205020404" pitchFamily="49" charset="0"/>
              <a:buChar char="o"/>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RX/ TX(serial receive/ serial transmit):</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truyền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lvl="8" indent="-285750">
              <a:lnSpc>
                <a:spcPct val="115000"/>
              </a:lnSpc>
              <a:spcBef>
                <a:spcPts val="0"/>
              </a:spcBef>
              <a:spcAft>
                <a:spcPts val="0"/>
              </a:spcAft>
              <a:buFont typeface="Courier New" panose="02070309020205020404" pitchFamily="49" charset="0"/>
              <a:buChar char="o"/>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GP2 GP1: Giao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trạng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thái</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con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lvl="8">
              <a:lnSpc>
                <a:spcPct val="115000"/>
              </a:lnSpc>
              <a:spcBef>
                <a:spcPts val="0"/>
              </a:spcBef>
              <a:spcAft>
                <a:spcPts val="0"/>
              </a:spcAft>
              <a:buFont typeface="Wingdings" panose="05000000000000000000" pitchFamily="2" charset="2"/>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GP2 output: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mức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mức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thấp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diện</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lvl="8">
              <a:lnSpc>
                <a:spcPct val="115000"/>
              </a:lnSpc>
              <a:spcBef>
                <a:spcPts val="0"/>
              </a:spcBef>
              <a:spcAft>
                <a:spcPts val="800"/>
              </a:spcAft>
              <a:buFont typeface="Wingdings" panose="05000000000000000000" pitchFamily="2" charset="2"/>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GP1 output: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mức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mức</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thấp</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đứng</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yên</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15000"/>
              </a:lnSpc>
              <a:spcBef>
                <a:spcPts val="0"/>
              </a:spcBef>
              <a:spcAft>
                <a:spcPts val="0"/>
              </a:spcAft>
              <a:buNone/>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日付プレースホルダー 3"/>
          <p:cNvSpPr>
            <a:spLocks noGrp="1"/>
          </p:cNvSpPr>
          <p:nvPr>
            <p:ph type="dt" sz="half" idx="10"/>
          </p:nvPr>
        </p:nvSpPr>
        <p:spPr>
          <a:xfrm>
            <a:off x="251520" y="6525344"/>
            <a:ext cx="2133600" cy="288206"/>
          </a:xfrm>
        </p:spPr>
        <p:txBody>
          <a:bodyPr wrap="square" anchor="t">
            <a:normAutofit/>
          </a:bodyPr>
          <a:lstStyle/>
          <a:p>
            <a:pPr>
              <a:spcAft>
                <a:spcPts val="600"/>
              </a:spcAft>
            </a:pPr>
            <a:fld id="{B53FC53D-37CB-42B9-8555-9016399F408F}" type="datetime1">
              <a:rPr kumimoji="1" lang="en-US" altLang="ja-JP" smtClean="0"/>
              <a:pPr>
                <a:spcAft>
                  <a:spcPts val="600"/>
                </a:spcAft>
              </a:pPr>
              <a:t>6/28/2024</a:t>
            </a:fld>
            <a:endParaRPr kumimoji="1" lang="ja-JP" altLang="en-US"/>
          </a:p>
        </p:txBody>
      </p:sp>
      <p:sp>
        <p:nvSpPr>
          <p:cNvPr id="6" name="スライド番号プレースホルダー 5"/>
          <p:cNvSpPr>
            <a:spLocks noGrp="1"/>
          </p:cNvSpPr>
          <p:nvPr>
            <p:ph type="sldNum" sz="quarter" idx="12"/>
          </p:nvPr>
        </p:nvSpPr>
        <p:spPr>
          <a:xfrm>
            <a:off x="7139880" y="6524625"/>
            <a:ext cx="1752600" cy="288925"/>
          </a:xfrm>
        </p:spPr>
        <p:txBody>
          <a:bodyPr wrap="square" anchor="t">
            <a:normAutofit/>
          </a:bodyPr>
          <a:lstStyle/>
          <a:p>
            <a:pPr>
              <a:spcAft>
                <a:spcPts val="600"/>
              </a:spcAft>
            </a:pPr>
            <a:fld id="{800C8475-47C1-49C9-BEE5-594F8CF4D71F}" type="slidenum">
              <a:rPr kumimoji="1" lang="ja-JP" altLang="en-US" smtClean="0"/>
              <a:pPr>
                <a:spcAft>
                  <a:spcPts val="600"/>
                </a:spcAft>
              </a:pPr>
              <a:t>4</a:t>
            </a:fld>
            <a:endParaRPr kumimoji="1" lang="ja-JP" altLang="en-US"/>
          </a:p>
        </p:txBody>
      </p:sp>
      <p:sp>
        <p:nvSpPr>
          <p:cNvPr id="5" name="フッター プレースホルダー 4"/>
          <p:cNvSpPr>
            <a:spLocks noGrp="1"/>
          </p:cNvSpPr>
          <p:nvPr>
            <p:ph type="ftr" sz="quarter" idx="11"/>
          </p:nvPr>
        </p:nvSpPr>
        <p:spPr>
          <a:xfrm>
            <a:off x="1762101" y="6524625"/>
            <a:ext cx="5618212" cy="288925"/>
          </a:xfrm>
        </p:spPr>
        <p:txBody>
          <a:bodyPr wrap="square" anchor="t">
            <a:normAutofit/>
          </a:bodyPr>
          <a:lstStyle/>
          <a:p>
            <a:pPr>
              <a:spcAft>
                <a:spcPts val="600"/>
              </a:spcAft>
            </a:pPr>
            <a:r>
              <a:rPr kumimoji="1" lang="en-US" altLang="ja-JP" dirty="0"/>
              <a:t>Copyrights 2020 CE-UIT. All Rights Reserved.</a:t>
            </a:r>
            <a:endParaRPr kumimoji="1" lang="ja-JP" altLang="en-US" dirty="0"/>
          </a:p>
        </p:txBody>
      </p:sp>
      <p:pic>
        <p:nvPicPr>
          <p:cNvPr id="8" name="Picture 7">
            <a:extLst>
              <a:ext uri="{FF2B5EF4-FFF2-40B4-BE49-F238E27FC236}">
                <a16:creationId xmlns:a16="http://schemas.microsoft.com/office/drawing/2014/main" id="{C0D5894A-266D-2D72-67A5-8B20B1351F95}"/>
              </a:ext>
            </a:extLst>
          </p:cNvPr>
          <p:cNvPicPr>
            <a:picLocks noChangeAspect="1"/>
          </p:cNvPicPr>
          <p:nvPr/>
        </p:nvPicPr>
        <p:blipFill>
          <a:blip r:embed="rId2"/>
          <a:stretch>
            <a:fillRect/>
          </a:stretch>
        </p:blipFill>
        <p:spPr>
          <a:xfrm>
            <a:off x="533400" y="3247306"/>
            <a:ext cx="3484410" cy="2948347"/>
          </a:xfrm>
          <a:prstGeom prst="rect">
            <a:avLst/>
          </a:prstGeom>
        </p:spPr>
      </p:pic>
    </p:spTree>
    <p:extLst>
      <p:ext uri="{BB962C8B-B14F-4D97-AF65-F5344CB8AC3E}">
        <p14:creationId xmlns:p14="http://schemas.microsoft.com/office/powerpoint/2010/main" val="384054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19200" y="1371600"/>
            <a:ext cx="7216080" cy="533400"/>
          </a:xfrm>
        </p:spPr>
        <p:txBody>
          <a:bodyPr/>
          <a:lstStyle/>
          <a:p>
            <a:pPr algn="l">
              <a:buFont typeface="Wingdings" panose="05000000000000000000" pitchFamily="2" charset="2"/>
              <a:buChar char="q"/>
            </a:pPr>
            <a:r>
              <a:rPr lang="en-US" b="1" dirty="0" err="1"/>
              <a:t>Nguyên</a:t>
            </a:r>
            <a:r>
              <a:rPr lang="en-US" b="1" dirty="0"/>
              <a:t> Lý FWCM </a:t>
            </a:r>
          </a:p>
        </p:txBody>
      </p:sp>
      <p:sp>
        <p:nvSpPr>
          <p:cNvPr id="4" name="日付プレースホルダー 3"/>
          <p:cNvSpPr>
            <a:spLocks noGrp="1"/>
          </p:cNvSpPr>
          <p:nvPr>
            <p:ph type="dt" sz="half" idx="10"/>
          </p:nvPr>
        </p:nvSpPr>
        <p:spPr/>
        <p:txBody>
          <a:bodyPr/>
          <a:lstStyle/>
          <a:p>
            <a:fld id="{0DB942B6-B4D9-4495-B974-EBCB4AFDE5F6}" type="datetime1">
              <a:rPr kumimoji="1" lang="en-US" altLang="ja-JP" smtClean="0"/>
              <a:t>6/28/2024</a:t>
            </a:fld>
            <a:endParaRPr kumimoji="1" lang="ja-JP" altLang="en-US"/>
          </a:p>
        </p:txBody>
      </p:sp>
      <p:sp>
        <p:nvSpPr>
          <p:cNvPr id="5" name="フッター プレースホルダー 4"/>
          <p:cNvSpPr>
            <a:spLocks noGrp="1"/>
          </p:cNvSpPr>
          <p:nvPr>
            <p:ph type="ftr" sz="quarter" idx="11"/>
          </p:nvPr>
        </p:nvSpPr>
        <p:spPr>
          <a:xfrm>
            <a:off x="1762101" y="6524625"/>
            <a:ext cx="5618212" cy="288925"/>
          </a:xfrm>
        </p:spPr>
        <p:txBody>
          <a:bodyPr/>
          <a:lstStyle/>
          <a:p>
            <a:r>
              <a:rPr kumimoji="1" lang="en-US" altLang="ja-JP"/>
              <a:t>Copyrights 2020 CE-UIT. All Rights Reserved.</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5</a:t>
            </a:fld>
            <a:endParaRPr kumimoji="1" lang="ja-JP" altLang="en-US"/>
          </a:p>
        </p:txBody>
      </p:sp>
      <p:sp>
        <p:nvSpPr>
          <p:cNvPr id="9" name="Title 8">
            <a:extLst>
              <a:ext uri="{FF2B5EF4-FFF2-40B4-BE49-F238E27FC236}">
                <a16:creationId xmlns:a16="http://schemas.microsoft.com/office/drawing/2014/main" id="{9EEFA3FD-FB92-4350-BCAA-16402B8E1DDB}"/>
              </a:ext>
            </a:extLst>
          </p:cNvPr>
          <p:cNvSpPr>
            <a:spLocks noGrp="1"/>
          </p:cNvSpPr>
          <p:nvPr>
            <p:ph type="title"/>
          </p:nvPr>
        </p:nvSpPr>
        <p:spPr/>
        <p:txBody>
          <a:bodyPr/>
          <a:lstStyle/>
          <a:p>
            <a:r>
              <a:rPr lang="en-US" dirty="0" err="1"/>
              <a:t>Nguyên</a:t>
            </a:r>
            <a:r>
              <a:rPr lang="en-US" dirty="0"/>
              <a:t> Lý </a:t>
            </a:r>
            <a:r>
              <a:rPr lang="en-US" dirty="0" err="1"/>
              <a:t>Hoạt</a:t>
            </a:r>
            <a:r>
              <a:rPr lang="en-US" dirty="0"/>
              <a:t> </a:t>
            </a:r>
            <a:r>
              <a:rPr lang="en-US" dirty="0" err="1"/>
              <a:t>Động</a:t>
            </a:r>
            <a:r>
              <a:rPr lang="en-US" dirty="0"/>
              <a:t> </a:t>
            </a:r>
          </a:p>
        </p:txBody>
      </p:sp>
      <p:sp>
        <p:nvSpPr>
          <p:cNvPr id="7" name="コンテンツ プレースホルダー 2">
            <a:extLst>
              <a:ext uri="{FF2B5EF4-FFF2-40B4-BE49-F238E27FC236}">
                <a16:creationId xmlns:a16="http://schemas.microsoft.com/office/drawing/2014/main" id="{5EC22DDD-4BB0-4E3B-A766-EEA0893EBDD3}"/>
              </a:ext>
            </a:extLst>
          </p:cNvPr>
          <p:cNvSpPr txBox="1">
            <a:spLocks/>
          </p:cNvSpPr>
          <p:nvPr/>
        </p:nvSpPr>
        <p:spPr bwMode="auto">
          <a:xfrm>
            <a:off x="990600" y="1958975"/>
            <a:ext cx="7901880" cy="299402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1" fontAlgn="base" hangingPunct="1">
              <a:spcBef>
                <a:spcPct val="20000"/>
              </a:spcBef>
              <a:spcAft>
                <a:spcPct val="0"/>
              </a:spcAft>
              <a:buClr>
                <a:srgbClr val="003399"/>
              </a:buClr>
              <a:buFont typeface="Wingdings" pitchFamily="2" charset="2"/>
              <a:buChar char="n"/>
              <a:defRPr kumimoji="1" sz="2600" baseline="0">
                <a:solidFill>
                  <a:schemeClr val="tx1"/>
                </a:solidFill>
                <a:latin typeface="Times New Roman" pitchFamily="18" charset="0"/>
                <a:ea typeface="+mn-ea"/>
                <a:cs typeface="Times New Roman" pitchFamily="18" charset="0"/>
              </a:defRPr>
            </a:lvl1pPr>
            <a:lvl2pPr marL="742950" indent="-285750" algn="just" rtl="0" eaLnBrk="1" fontAlgn="base" hangingPunct="1">
              <a:spcBef>
                <a:spcPct val="20000"/>
              </a:spcBef>
              <a:spcAft>
                <a:spcPct val="0"/>
              </a:spcAft>
              <a:buClr>
                <a:srgbClr val="003399"/>
              </a:buClr>
              <a:buFont typeface="Wingdings" pitchFamily="2" charset="2"/>
              <a:buChar char="p"/>
              <a:defRPr kumimoji="1" sz="2400" baseline="0">
                <a:solidFill>
                  <a:schemeClr val="tx1"/>
                </a:solidFill>
                <a:latin typeface="Times New Roman" pitchFamily="18" charset="0"/>
                <a:ea typeface="+mn-ea"/>
                <a:cs typeface="Times New Roman" pitchFamily="18" charset="0"/>
              </a:defRPr>
            </a:lvl2pPr>
            <a:lvl3pPr marL="1143000" indent="-228600" algn="just" rtl="0" eaLnBrk="1" fontAlgn="base" hangingPunct="1">
              <a:spcBef>
                <a:spcPct val="20000"/>
              </a:spcBef>
              <a:spcAft>
                <a:spcPct val="0"/>
              </a:spcAft>
              <a:buClr>
                <a:srgbClr val="003399"/>
              </a:buClr>
              <a:buFont typeface="Wingdings" pitchFamily="2" charset="2"/>
              <a:buChar char="n"/>
              <a:defRPr kumimoji="1" sz="2200" baseline="0">
                <a:solidFill>
                  <a:schemeClr val="tx1"/>
                </a:solidFill>
                <a:latin typeface="Times New Roman" pitchFamily="18" charset="0"/>
                <a:ea typeface="+mn-ea"/>
                <a:cs typeface="Times New Roman" pitchFamily="18" charset="0"/>
              </a:defRPr>
            </a:lvl3pPr>
            <a:lvl4pPr marL="1600200" indent="-228600" algn="just" rtl="0" eaLnBrk="1" fontAlgn="base" hangingPunct="1">
              <a:spcBef>
                <a:spcPct val="20000"/>
              </a:spcBef>
              <a:spcAft>
                <a:spcPct val="0"/>
              </a:spcAft>
              <a:buClr>
                <a:srgbClr val="003399"/>
              </a:buClr>
              <a:buFont typeface="Wingdings" pitchFamily="2" charset="2"/>
              <a:buChar char="p"/>
              <a:defRPr kumimoji="1" sz="2000" baseline="0">
                <a:solidFill>
                  <a:schemeClr val="tx1"/>
                </a:solidFill>
                <a:latin typeface="Times New Roman" pitchFamily="18" charset="0"/>
                <a:ea typeface="+mn-ea"/>
                <a:cs typeface="Times New Roman" pitchFamily="18" charset="0"/>
              </a:defRPr>
            </a:lvl4pPr>
            <a:lvl5pPr marL="2057400" indent="-228600" algn="l" rtl="0" eaLnBrk="1" fontAlgn="base" hangingPunct="1">
              <a:spcBef>
                <a:spcPct val="20000"/>
              </a:spcBef>
              <a:spcAft>
                <a:spcPct val="0"/>
              </a:spcAft>
              <a:buClr>
                <a:srgbClr val="003399"/>
              </a:buClr>
              <a:buFont typeface="Wingdings" pitchFamily="2" charset="2"/>
              <a:buChar char="n"/>
              <a:defRPr kumimoji="1" sz="1800" baseline="0">
                <a:solidFill>
                  <a:schemeClr val="tx1"/>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9pPr>
          </a:lstStyle>
          <a:p>
            <a:pPr algn="l">
              <a:buFont typeface="Wingdings" pitchFamily="2" charset="2"/>
              <a:buChar char="§"/>
            </a:pPr>
            <a:r>
              <a:rPr lang="en-US" sz="2300" dirty="0"/>
              <a:t>CW (continuous wave): </a:t>
            </a:r>
            <a:r>
              <a:rPr lang="en-US" sz="2300" dirty="0" err="1"/>
              <a:t>là</a:t>
            </a:r>
            <a:r>
              <a:rPr lang="en-US" sz="2300" dirty="0"/>
              <a:t> </a:t>
            </a:r>
            <a:r>
              <a:rPr lang="en-US" sz="2300" dirty="0" err="1"/>
              <a:t>một</a:t>
            </a:r>
            <a:r>
              <a:rPr lang="en-US" sz="2300" dirty="0"/>
              <a:t> </a:t>
            </a:r>
            <a:r>
              <a:rPr lang="en-US" sz="2300" dirty="0" err="1"/>
              <a:t>loại</a:t>
            </a:r>
            <a:r>
              <a:rPr lang="en-US" sz="2300" dirty="0"/>
              <a:t> </a:t>
            </a:r>
            <a:r>
              <a:rPr lang="en-US" sz="2300" dirty="0" err="1"/>
              <a:t>hệ</a:t>
            </a:r>
            <a:r>
              <a:rPr lang="en-US" sz="2300" dirty="0"/>
              <a:t> </a:t>
            </a:r>
            <a:r>
              <a:rPr lang="en-US" sz="2300" dirty="0" err="1"/>
              <a:t>thống</a:t>
            </a:r>
            <a:r>
              <a:rPr lang="en-US" sz="2300" dirty="0"/>
              <a:t> radar </a:t>
            </a:r>
            <a:r>
              <a:rPr lang="en-US" sz="2300" dirty="0" err="1"/>
              <a:t>truyền</a:t>
            </a:r>
            <a:r>
              <a:rPr lang="en-US" sz="2300" dirty="0"/>
              <a:t> </a:t>
            </a:r>
            <a:r>
              <a:rPr lang="en-US" sz="2300" dirty="0" err="1"/>
              <a:t>tần</a:t>
            </a:r>
            <a:r>
              <a:rPr lang="en-US" sz="2300" dirty="0"/>
              <a:t> </a:t>
            </a:r>
            <a:r>
              <a:rPr lang="en-US" sz="2300" dirty="0" err="1"/>
              <a:t>số</a:t>
            </a:r>
            <a:r>
              <a:rPr lang="en-US" sz="2300" dirty="0"/>
              <a:t> </a:t>
            </a:r>
            <a:r>
              <a:rPr lang="en-US" sz="2300" dirty="0" err="1"/>
              <a:t>ổn</a:t>
            </a:r>
            <a:r>
              <a:rPr lang="en-US" sz="2300" dirty="0"/>
              <a:t> </a:t>
            </a:r>
            <a:r>
              <a:rPr lang="en-US" sz="2300" dirty="0" err="1"/>
              <a:t>định</a:t>
            </a:r>
            <a:r>
              <a:rPr lang="en-US" sz="2300" dirty="0"/>
              <a:t> </a:t>
            </a:r>
            <a:r>
              <a:rPr lang="en-US" sz="2300" dirty="0" err="1"/>
              <a:t>liên</a:t>
            </a:r>
            <a:r>
              <a:rPr lang="en-US" sz="2300" dirty="0"/>
              <a:t> </a:t>
            </a:r>
            <a:r>
              <a:rPr lang="en-US" sz="2300" dirty="0" err="1"/>
              <a:t>tiếp</a:t>
            </a:r>
            <a:r>
              <a:rPr lang="en-US" sz="2300" dirty="0"/>
              <a:t> ,</a:t>
            </a:r>
            <a:r>
              <a:rPr lang="en-US" sz="2300" dirty="0" err="1"/>
              <a:t>bước</a:t>
            </a:r>
            <a:r>
              <a:rPr lang="en-US" sz="2300" dirty="0"/>
              <a:t> </a:t>
            </a:r>
            <a:r>
              <a:rPr lang="en-US" sz="2300" dirty="0" err="1"/>
              <a:t>sóng</a:t>
            </a:r>
            <a:r>
              <a:rPr lang="en-US" sz="2300" dirty="0"/>
              <a:t> </a:t>
            </a:r>
            <a:r>
              <a:rPr lang="en-US" sz="2300" dirty="0" err="1"/>
              <a:t>đó</a:t>
            </a:r>
            <a:r>
              <a:rPr lang="en-US" sz="2300" dirty="0"/>
              <a:t> </a:t>
            </a:r>
            <a:r>
              <a:rPr lang="en-US" sz="2300" dirty="0" err="1"/>
              <a:t>lan</a:t>
            </a:r>
            <a:r>
              <a:rPr lang="en-US" sz="2300" dirty="0"/>
              <a:t> </a:t>
            </a:r>
            <a:r>
              <a:rPr lang="en-US" sz="2300" dirty="0" err="1"/>
              <a:t>truyền</a:t>
            </a:r>
            <a:r>
              <a:rPr lang="en-US" sz="2300" dirty="0"/>
              <a:t> </a:t>
            </a:r>
            <a:r>
              <a:rPr lang="en-US" sz="2300" dirty="0" err="1"/>
              <a:t>và</a:t>
            </a:r>
            <a:r>
              <a:rPr lang="en-US" sz="2300" dirty="0"/>
              <a:t> </a:t>
            </a:r>
            <a:r>
              <a:rPr lang="en-US" sz="2300" dirty="0" err="1"/>
              <a:t>phản</a:t>
            </a:r>
            <a:r>
              <a:rPr lang="en-US" sz="2300" dirty="0"/>
              <a:t> </a:t>
            </a:r>
            <a:r>
              <a:rPr lang="en-US" sz="2300" dirty="0" err="1"/>
              <a:t>lại</a:t>
            </a:r>
            <a:r>
              <a:rPr lang="en-US" sz="2300" dirty="0"/>
              <a:t> </a:t>
            </a:r>
            <a:r>
              <a:rPr lang="en-US" sz="2300" dirty="0" err="1"/>
              <a:t>khi</a:t>
            </a:r>
            <a:r>
              <a:rPr lang="en-US" sz="2300" dirty="0"/>
              <a:t> </a:t>
            </a:r>
            <a:r>
              <a:rPr lang="en-US" sz="2300" dirty="0" err="1"/>
              <a:t>gặp</a:t>
            </a:r>
            <a:r>
              <a:rPr lang="en-US" sz="2300" dirty="0"/>
              <a:t> </a:t>
            </a:r>
            <a:r>
              <a:rPr lang="en-US" sz="2300" dirty="0" err="1"/>
              <a:t>vật</a:t>
            </a:r>
            <a:r>
              <a:rPr lang="en-US" sz="2300" dirty="0"/>
              <a:t> </a:t>
            </a:r>
            <a:r>
              <a:rPr lang="en-US" sz="2300" dirty="0" err="1"/>
              <a:t>cản</a:t>
            </a:r>
            <a:r>
              <a:rPr lang="en-US" sz="2300" dirty="0"/>
              <a:t>. </a:t>
            </a:r>
            <a:r>
              <a:rPr lang="en-US" sz="2300" dirty="0" err="1"/>
              <a:t>Tín</a:t>
            </a:r>
            <a:r>
              <a:rPr lang="en-US" sz="2300" dirty="0"/>
              <a:t> </a:t>
            </a:r>
            <a:r>
              <a:rPr lang="en-US" sz="2300" dirty="0" err="1"/>
              <a:t>hiệu</a:t>
            </a:r>
            <a:r>
              <a:rPr lang="en-US" sz="2300" dirty="0"/>
              <a:t> </a:t>
            </a:r>
            <a:r>
              <a:rPr lang="en-US" sz="2300" dirty="0" err="1"/>
              <a:t>sóng</a:t>
            </a:r>
            <a:r>
              <a:rPr lang="en-US" sz="2300" dirty="0"/>
              <a:t> </a:t>
            </a:r>
            <a:r>
              <a:rPr lang="en-US" sz="2300" dirty="0" err="1"/>
              <a:t>phản</a:t>
            </a:r>
            <a:r>
              <a:rPr lang="en-US" sz="2300" dirty="0"/>
              <a:t> </a:t>
            </a:r>
            <a:r>
              <a:rPr lang="en-US" sz="2300" dirty="0" err="1"/>
              <a:t>lại</a:t>
            </a:r>
            <a:r>
              <a:rPr lang="en-US" sz="2300" dirty="0"/>
              <a:t> </a:t>
            </a:r>
            <a:r>
              <a:rPr lang="en-US" sz="2300" dirty="0" err="1"/>
              <a:t>được</a:t>
            </a:r>
            <a:r>
              <a:rPr lang="en-US" sz="2300" dirty="0"/>
              <a:t> </a:t>
            </a:r>
            <a:r>
              <a:rPr lang="en-US" sz="2300" dirty="0" err="1"/>
              <a:t>nhận</a:t>
            </a:r>
            <a:r>
              <a:rPr lang="en-US" sz="2300" dirty="0"/>
              <a:t> </a:t>
            </a:r>
            <a:r>
              <a:rPr lang="en-US" sz="2300" dirty="0" err="1"/>
              <a:t>liên</a:t>
            </a:r>
            <a:r>
              <a:rPr lang="en-US" sz="2300" dirty="0"/>
              <a:t> </a:t>
            </a:r>
            <a:r>
              <a:rPr lang="en-US" sz="2300" dirty="0" err="1"/>
              <a:t>tục</a:t>
            </a:r>
            <a:r>
              <a:rPr lang="en-US" sz="2300" dirty="0"/>
              <a:t>.</a:t>
            </a:r>
          </a:p>
          <a:p>
            <a:pPr algn="l">
              <a:buFont typeface="Wingdings" pitchFamily="2" charset="2"/>
              <a:buChar char="§"/>
            </a:pPr>
            <a:r>
              <a:rPr lang="en-US" sz="2300" kern="0" dirty="0" err="1"/>
              <a:t>Xác</a:t>
            </a:r>
            <a:r>
              <a:rPr lang="en-US" sz="2300" kern="0" dirty="0"/>
              <a:t> </a:t>
            </a:r>
            <a:r>
              <a:rPr lang="en-US" sz="2300" kern="0" dirty="0" err="1"/>
              <a:t>định</a:t>
            </a:r>
            <a:r>
              <a:rPr lang="en-US" sz="2300" kern="0" dirty="0"/>
              <a:t> </a:t>
            </a:r>
            <a:r>
              <a:rPr lang="en-US" sz="2300" kern="0" dirty="0" err="1"/>
              <a:t>khoảng</a:t>
            </a:r>
            <a:r>
              <a:rPr lang="en-US" sz="2300" kern="0" dirty="0"/>
              <a:t> </a:t>
            </a:r>
            <a:r>
              <a:rPr lang="en-US" sz="2300" kern="0" dirty="0" err="1"/>
              <a:t>cách</a:t>
            </a:r>
            <a:r>
              <a:rPr lang="en-US" sz="2300" kern="0" dirty="0"/>
              <a:t> </a:t>
            </a:r>
            <a:r>
              <a:rPr lang="en-US" sz="2300" kern="0" dirty="0" err="1"/>
              <a:t>dựa</a:t>
            </a:r>
            <a:r>
              <a:rPr lang="en-US" sz="2300" kern="0" dirty="0"/>
              <a:t> </a:t>
            </a:r>
            <a:r>
              <a:rPr lang="en-US" sz="2300" kern="0" dirty="0" err="1"/>
              <a:t>vào</a:t>
            </a:r>
            <a:r>
              <a:rPr lang="en-US" sz="2300" kern="0" dirty="0"/>
              <a:t> 3 </a:t>
            </a:r>
            <a:r>
              <a:rPr lang="en-US" sz="2300" kern="0" dirty="0" err="1"/>
              <a:t>nguyên</a:t>
            </a:r>
            <a:r>
              <a:rPr lang="en-US" sz="2300" kern="0" dirty="0"/>
              <a:t> </a:t>
            </a:r>
            <a:r>
              <a:rPr lang="en-US" sz="2300" kern="0" dirty="0" err="1"/>
              <a:t>lý</a:t>
            </a:r>
            <a:r>
              <a:rPr lang="en-US" sz="2300" kern="0" dirty="0"/>
              <a:t>:</a:t>
            </a:r>
          </a:p>
          <a:p>
            <a:pPr marL="914400" lvl="1" indent="-457200" algn="l">
              <a:buFont typeface="+mj-lt"/>
              <a:buAutoNum type="arabicPeriod"/>
            </a:pPr>
            <a:r>
              <a:rPr lang="en-US" sz="2300" kern="0" dirty="0" err="1"/>
              <a:t>Dopple</a:t>
            </a:r>
            <a:r>
              <a:rPr lang="en-US" sz="2300" kern="0" dirty="0"/>
              <a:t> Effect </a:t>
            </a:r>
          </a:p>
          <a:p>
            <a:pPr marL="914400" lvl="1" indent="-457200" algn="l">
              <a:buFont typeface="+mj-lt"/>
              <a:buAutoNum type="arabicPeriod"/>
            </a:pPr>
            <a:r>
              <a:rPr lang="en-US" sz="2300" kern="0" dirty="0"/>
              <a:t>Beat Frequency </a:t>
            </a:r>
          </a:p>
          <a:p>
            <a:pPr marL="914400" lvl="1" indent="-457200" algn="l">
              <a:buFont typeface="+mj-lt"/>
              <a:buAutoNum type="arabicPeriod"/>
            </a:pPr>
            <a:r>
              <a:rPr lang="en-US" sz="2300" kern="0" dirty="0"/>
              <a:t>Frequency modulation</a:t>
            </a:r>
          </a:p>
          <a:p>
            <a:pPr algn="l">
              <a:buFont typeface="Wingdings" panose="05000000000000000000" pitchFamily="2" charset="2"/>
              <a:buChar char="§"/>
            </a:pPr>
            <a:r>
              <a:rPr lang="en-US" sz="2300" kern="0" dirty="0"/>
              <a:t> </a:t>
            </a:r>
            <a:r>
              <a:rPr lang="en-US" sz="2300" kern="0" dirty="0" err="1"/>
              <a:t>Ưu</a:t>
            </a:r>
            <a:r>
              <a:rPr lang="en-US" sz="2300" kern="0" dirty="0"/>
              <a:t> </a:t>
            </a:r>
            <a:r>
              <a:rPr lang="en-US" sz="2300" kern="0" dirty="0" err="1"/>
              <a:t>điểm</a:t>
            </a:r>
            <a:r>
              <a:rPr lang="en-US" sz="2300" kern="0" dirty="0"/>
              <a:t>:  </a:t>
            </a:r>
          </a:p>
          <a:p>
            <a:pPr marL="457200" lvl="1" indent="0" algn="l">
              <a:buNone/>
            </a:pPr>
            <a:r>
              <a:rPr lang="en-US" sz="2300" dirty="0" err="1"/>
              <a:t>Sử</a:t>
            </a:r>
            <a:r>
              <a:rPr lang="en-US" sz="2300" dirty="0"/>
              <a:t> </a:t>
            </a:r>
            <a:r>
              <a:rPr lang="en-US" sz="2300" dirty="0" err="1"/>
              <a:t>dụng</a:t>
            </a:r>
            <a:r>
              <a:rPr lang="en-US" sz="2300" dirty="0"/>
              <a:t> </a:t>
            </a:r>
            <a:r>
              <a:rPr lang="en-US" sz="2300" dirty="0" err="1"/>
              <a:t>tần</a:t>
            </a:r>
            <a:r>
              <a:rPr lang="en-US" sz="2300" dirty="0"/>
              <a:t> </a:t>
            </a:r>
            <a:r>
              <a:rPr lang="en-US" sz="2300" dirty="0" err="1"/>
              <a:t>số</a:t>
            </a:r>
            <a:r>
              <a:rPr lang="en-US" sz="2300" dirty="0"/>
              <a:t> </a:t>
            </a:r>
            <a:r>
              <a:rPr lang="en-US" sz="2300" dirty="0" err="1"/>
              <a:t>thấp</a:t>
            </a:r>
            <a:r>
              <a:rPr lang="en-US" sz="2300" dirty="0"/>
              <a:t> </a:t>
            </a:r>
            <a:r>
              <a:rPr lang="en-US" sz="2300" dirty="0" err="1"/>
              <a:t>nên</a:t>
            </a:r>
            <a:r>
              <a:rPr lang="en-US" sz="2300" dirty="0"/>
              <a:t> </a:t>
            </a:r>
            <a:r>
              <a:rPr lang="en-US" sz="2300" dirty="0" err="1"/>
              <a:t>tiết</a:t>
            </a:r>
            <a:r>
              <a:rPr lang="en-US" sz="2300" dirty="0"/>
              <a:t> </a:t>
            </a:r>
            <a:r>
              <a:rPr lang="en-US" sz="2300" dirty="0" err="1"/>
              <a:t>kiệm</a:t>
            </a:r>
            <a:r>
              <a:rPr lang="en-US" sz="2300" dirty="0"/>
              <a:t> </a:t>
            </a:r>
            <a:r>
              <a:rPr lang="en-US" sz="2300" dirty="0" err="1"/>
              <a:t>điện</a:t>
            </a:r>
            <a:r>
              <a:rPr lang="en-US" sz="2300" dirty="0"/>
              <a:t> </a:t>
            </a:r>
            <a:r>
              <a:rPr lang="en-US" sz="2300" dirty="0" err="1"/>
              <a:t>năng</a:t>
            </a:r>
            <a:endParaRPr lang="en-US" sz="2300" dirty="0"/>
          </a:p>
          <a:p>
            <a:pPr marL="457200" lvl="1" indent="0" algn="l">
              <a:buNone/>
            </a:pPr>
            <a:r>
              <a:rPr lang="en-US" sz="2300" dirty="0" err="1"/>
              <a:t>Có</a:t>
            </a:r>
            <a:r>
              <a:rPr lang="en-US" sz="2300" dirty="0"/>
              <a:t> </a:t>
            </a:r>
            <a:r>
              <a:rPr lang="en-US" sz="2300" dirty="0" err="1"/>
              <a:t>thể</a:t>
            </a:r>
            <a:r>
              <a:rPr lang="en-US" sz="2300" dirty="0"/>
              <a:t> </a:t>
            </a:r>
            <a:r>
              <a:rPr lang="en-US" sz="2300" dirty="0" err="1"/>
              <a:t>phát</a:t>
            </a:r>
            <a:r>
              <a:rPr lang="en-US" sz="2300" dirty="0"/>
              <a:t> </a:t>
            </a:r>
            <a:r>
              <a:rPr lang="en-US" sz="2300" dirty="0" err="1"/>
              <a:t>hiện</a:t>
            </a:r>
            <a:r>
              <a:rPr lang="en-US" sz="2300" dirty="0"/>
              <a:t> </a:t>
            </a:r>
            <a:r>
              <a:rPr lang="en-US" sz="2300" dirty="0" err="1"/>
              <a:t>được</a:t>
            </a:r>
            <a:r>
              <a:rPr lang="en-US" sz="2300" dirty="0"/>
              <a:t> </a:t>
            </a:r>
            <a:r>
              <a:rPr lang="en-US" sz="2300" dirty="0" err="1"/>
              <a:t>vật</a:t>
            </a:r>
            <a:r>
              <a:rPr lang="en-US" sz="2300" dirty="0"/>
              <a:t> ở </a:t>
            </a:r>
            <a:r>
              <a:rPr lang="en-US" sz="2300" dirty="0" err="1"/>
              <a:t>cự</a:t>
            </a:r>
            <a:r>
              <a:rPr lang="en-US" sz="2300" dirty="0"/>
              <a:t> </a:t>
            </a:r>
            <a:r>
              <a:rPr lang="en-US" sz="2300" dirty="0" err="1"/>
              <a:t>ly</a:t>
            </a:r>
            <a:r>
              <a:rPr lang="en-US" sz="2300" dirty="0"/>
              <a:t> </a:t>
            </a:r>
            <a:r>
              <a:rPr lang="en-US" sz="2300" dirty="0" err="1"/>
              <a:t>gần</a:t>
            </a:r>
            <a:r>
              <a:rPr lang="en-US" sz="2300" dirty="0"/>
              <a:t> </a:t>
            </a:r>
            <a:r>
              <a:rPr lang="en-US" sz="2300" dirty="0" err="1"/>
              <a:t>hơn</a:t>
            </a:r>
            <a:endParaRPr lang="en-US" sz="2300" kern="0" dirty="0"/>
          </a:p>
          <a:p>
            <a:pPr marL="914400" lvl="1" indent="-457200" algn="l">
              <a:buFont typeface="+mj-lt"/>
              <a:buAutoNum type="arabicPeriod"/>
            </a:pPr>
            <a:endParaRPr lang="en-US" kern="0" dirty="0"/>
          </a:p>
          <a:p>
            <a:pPr lvl="1" algn="l"/>
            <a:endParaRPr lang="en-US" kern="0" dirty="0"/>
          </a:p>
        </p:txBody>
      </p:sp>
    </p:spTree>
    <p:extLst>
      <p:ext uri="{BB962C8B-B14F-4D97-AF65-F5344CB8AC3E}">
        <p14:creationId xmlns:p14="http://schemas.microsoft.com/office/powerpoint/2010/main" val="16012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DAAD-7E94-4012-AC39-68DBD6CC7FD3}"/>
              </a:ext>
            </a:extLst>
          </p:cNvPr>
          <p:cNvSpPr>
            <a:spLocks noGrp="1"/>
          </p:cNvSpPr>
          <p:nvPr>
            <p:ph type="title"/>
          </p:nvPr>
        </p:nvSpPr>
        <p:spPr/>
        <p:txBody>
          <a:bodyPr/>
          <a:lstStyle/>
          <a:p>
            <a:r>
              <a:rPr lang="en-US" dirty="0"/>
              <a:t>Set Up</a:t>
            </a:r>
          </a:p>
        </p:txBody>
      </p:sp>
      <p:sp>
        <p:nvSpPr>
          <p:cNvPr id="4" name="Date Placeholder 3">
            <a:extLst>
              <a:ext uri="{FF2B5EF4-FFF2-40B4-BE49-F238E27FC236}">
                <a16:creationId xmlns:a16="http://schemas.microsoft.com/office/drawing/2014/main" id="{247B9660-16A8-451A-BA2A-A270689EA7D2}"/>
              </a:ext>
            </a:extLst>
          </p:cNvPr>
          <p:cNvSpPr>
            <a:spLocks noGrp="1"/>
          </p:cNvSpPr>
          <p:nvPr>
            <p:ph type="dt" sz="half" idx="10"/>
          </p:nvPr>
        </p:nvSpPr>
        <p:spPr/>
        <p:txBody>
          <a:bodyPr/>
          <a:lstStyle/>
          <a:p>
            <a:fld id="{F7681EE8-9FE2-425D-8FB4-74C399BDEDA0}" type="datetime1">
              <a:rPr kumimoji="1" lang="en-US" altLang="ja-JP" smtClean="0"/>
              <a:t>6/28/2024</a:t>
            </a:fld>
            <a:endParaRPr kumimoji="1" lang="ja-JP" altLang="en-US"/>
          </a:p>
        </p:txBody>
      </p:sp>
      <p:sp>
        <p:nvSpPr>
          <p:cNvPr id="5" name="Slide Number Placeholder 4">
            <a:extLst>
              <a:ext uri="{FF2B5EF4-FFF2-40B4-BE49-F238E27FC236}">
                <a16:creationId xmlns:a16="http://schemas.microsoft.com/office/drawing/2014/main" id="{F40D933A-D49D-4CAC-84D5-9CD8C03DAE57}"/>
              </a:ext>
            </a:extLst>
          </p:cNvPr>
          <p:cNvSpPr>
            <a:spLocks noGrp="1"/>
          </p:cNvSpPr>
          <p:nvPr>
            <p:ph type="sldNum" sz="quarter" idx="12"/>
          </p:nvPr>
        </p:nvSpPr>
        <p:spPr/>
        <p:txBody>
          <a:bodyPr/>
          <a:lstStyle/>
          <a:p>
            <a:fld id="{800C8475-47C1-49C9-BEE5-594F8CF4D71F}" type="slidenum">
              <a:rPr kumimoji="1" lang="ja-JP" altLang="en-US" smtClean="0"/>
              <a:pPr/>
              <a:t>6</a:t>
            </a:fld>
            <a:endParaRPr kumimoji="1" lang="ja-JP" altLang="en-US"/>
          </a:p>
        </p:txBody>
      </p:sp>
      <p:sp>
        <p:nvSpPr>
          <p:cNvPr id="6" name="Footer Placeholder 5">
            <a:extLst>
              <a:ext uri="{FF2B5EF4-FFF2-40B4-BE49-F238E27FC236}">
                <a16:creationId xmlns:a16="http://schemas.microsoft.com/office/drawing/2014/main" id="{D2A27B3D-7260-4D87-99BA-8FA82F44E5BA}"/>
              </a:ext>
            </a:extLst>
          </p:cNvPr>
          <p:cNvSpPr>
            <a:spLocks noGrp="1"/>
          </p:cNvSpPr>
          <p:nvPr>
            <p:ph type="ftr" sz="quarter" idx="11"/>
          </p:nvPr>
        </p:nvSpPr>
        <p:spPr/>
        <p:txBody>
          <a:bodyPr/>
          <a:lstStyle/>
          <a:p>
            <a:r>
              <a:rPr kumimoji="1" lang="en-US" altLang="ja-JP"/>
              <a:t>Copyrights 2020 CE-UIT. All Rights Reserved.</a:t>
            </a:r>
            <a:endParaRPr kumimoji="1" lang="ja-JP" altLang="en-US" dirty="0"/>
          </a:p>
        </p:txBody>
      </p:sp>
      <p:sp>
        <p:nvSpPr>
          <p:cNvPr id="13" name="TextBox 12">
            <a:extLst>
              <a:ext uri="{FF2B5EF4-FFF2-40B4-BE49-F238E27FC236}">
                <a16:creationId xmlns:a16="http://schemas.microsoft.com/office/drawing/2014/main" id="{D17F1E88-3DE5-4DA7-82A3-39A6431221BF}"/>
              </a:ext>
            </a:extLst>
          </p:cNvPr>
          <p:cNvSpPr txBox="1"/>
          <p:nvPr/>
        </p:nvSpPr>
        <p:spPr>
          <a:xfrm>
            <a:off x="292243" y="1219200"/>
            <a:ext cx="8436521" cy="3621441"/>
          </a:xfrm>
          <a:prstGeom prst="rect">
            <a:avLst/>
          </a:prstGeom>
          <a:noFill/>
        </p:spPr>
        <p:txBody>
          <a:bodyPr wrap="square">
            <a:spAutoFit/>
          </a:bodyPr>
          <a:lstStyle/>
          <a:p>
            <a:pPr marL="457200" indent="-457200">
              <a:lnSpc>
                <a:spcPct val="150000"/>
              </a:lnSpc>
              <a:spcBef>
                <a:spcPts val="0"/>
              </a:spcBef>
              <a:buFont typeface="Wingdings" panose="05000000000000000000" pitchFamily="2" charset="2"/>
              <a:buChar char="q"/>
            </a:pPr>
            <a:r>
              <a:rPr lang="en-US" sz="2600" b="1" dirty="0" err="1"/>
              <a:t>Khoảng</a:t>
            </a:r>
            <a:r>
              <a:rPr lang="en-US" sz="2600" b="1" dirty="0"/>
              <a:t> </a:t>
            </a:r>
            <a:r>
              <a:rPr lang="en-US" sz="2600" b="1" dirty="0" err="1"/>
              <a:t>cách</a:t>
            </a:r>
            <a:endParaRPr lang="en-US" sz="2600" b="1" dirty="0"/>
          </a:p>
          <a:p>
            <a:pPr>
              <a:lnSpc>
                <a:spcPct val="150000"/>
              </a:lnSpc>
              <a:spcBef>
                <a:spcPts val="0"/>
              </a:spcBef>
            </a:pPr>
            <a:r>
              <a:rPr lang="en-US" sz="2600" b="1" dirty="0"/>
              <a:t> </a:t>
            </a:r>
          </a:p>
          <a:p>
            <a:pPr>
              <a:lnSpc>
                <a:spcPct val="150000"/>
              </a:lnSpc>
              <a:spcBef>
                <a:spcPts val="0"/>
              </a:spcBef>
            </a:pPr>
            <a:endParaRPr lang="en-US" sz="2600" b="1" dirty="0"/>
          </a:p>
          <a:p>
            <a:pPr>
              <a:lnSpc>
                <a:spcPct val="150000"/>
              </a:lnSpc>
              <a:spcBef>
                <a:spcPts val="0"/>
              </a:spcBef>
            </a:pPr>
            <a:endParaRPr lang="en-US" sz="2600" b="1" dirty="0"/>
          </a:p>
          <a:p>
            <a:pPr>
              <a:lnSpc>
                <a:spcPct val="150000"/>
              </a:lnSpc>
              <a:spcBef>
                <a:spcPts val="0"/>
              </a:spcBef>
            </a:pPr>
            <a:endParaRPr lang="en-US" sz="2600" b="1" dirty="0"/>
          </a:p>
          <a:p>
            <a:pPr>
              <a:lnSpc>
                <a:spcPct val="150000"/>
              </a:lnSpc>
              <a:spcBef>
                <a:spcPts val="0"/>
              </a:spcBef>
            </a:pPr>
            <a:endParaRPr lang="en-US" sz="2600" b="1" dirty="0"/>
          </a:p>
        </p:txBody>
      </p:sp>
      <p:pic>
        <p:nvPicPr>
          <p:cNvPr id="3" name="Picture 2">
            <a:extLst>
              <a:ext uri="{FF2B5EF4-FFF2-40B4-BE49-F238E27FC236}">
                <a16:creationId xmlns:a16="http://schemas.microsoft.com/office/drawing/2014/main" id="{E57130E2-AD84-CDF4-7C78-DE43FBFAC507}"/>
              </a:ext>
            </a:extLst>
          </p:cNvPr>
          <p:cNvPicPr>
            <a:picLocks noChangeAspect="1"/>
          </p:cNvPicPr>
          <p:nvPr/>
        </p:nvPicPr>
        <p:blipFill>
          <a:blip r:embed="rId2"/>
          <a:stretch>
            <a:fillRect/>
          </a:stretch>
        </p:blipFill>
        <p:spPr>
          <a:xfrm>
            <a:off x="533400" y="1904999"/>
            <a:ext cx="8185611" cy="4191001"/>
          </a:xfrm>
          <a:prstGeom prst="rect">
            <a:avLst/>
          </a:prstGeom>
        </p:spPr>
      </p:pic>
    </p:spTree>
    <p:extLst>
      <p:ext uri="{BB962C8B-B14F-4D97-AF65-F5344CB8AC3E}">
        <p14:creationId xmlns:p14="http://schemas.microsoft.com/office/powerpoint/2010/main" val="34455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80DB-9D08-43D8-AC06-0D79798F221F}"/>
              </a:ext>
            </a:extLst>
          </p:cNvPr>
          <p:cNvSpPr>
            <a:spLocks noGrp="1"/>
          </p:cNvSpPr>
          <p:nvPr>
            <p:ph type="title"/>
          </p:nvPr>
        </p:nvSpPr>
        <p:spPr bwMode="auto"/>
        <p:txBody>
          <a:bodyPr wrap="square" anchor="ctr">
            <a:normAutofit/>
          </a:bodyPr>
          <a:lstStyle/>
          <a:p>
            <a:r>
              <a:rPr lang="en-US" dirty="0"/>
              <a:t>Set Up</a:t>
            </a:r>
          </a:p>
        </p:txBody>
      </p:sp>
      <p:sp>
        <p:nvSpPr>
          <p:cNvPr id="17" name="Content Placeholder 16">
            <a:extLst>
              <a:ext uri="{FF2B5EF4-FFF2-40B4-BE49-F238E27FC236}">
                <a16:creationId xmlns:a16="http://schemas.microsoft.com/office/drawing/2014/main" id="{0DF46AD9-89D9-656F-2246-572D6D7ADD36}"/>
              </a:ext>
            </a:extLst>
          </p:cNvPr>
          <p:cNvSpPr>
            <a:spLocks noGrp="1"/>
          </p:cNvSpPr>
          <p:nvPr>
            <p:ph sz="half" idx="1"/>
          </p:nvPr>
        </p:nvSpPr>
        <p:spPr>
          <a:xfrm>
            <a:off x="427870" y="1371600"/>
            <a:ext cx="4038600" cy="4805348"/>
          </a:xfrm>
        </p:spPr>
        <p:txBody>
          <a:bodyPr/>
          <a:lstStyle/>
          <a:p>
            <a:pPr>
              <a:buFont typeface="Wingdings" panose="05000000000000000000" pitchFamily="2" charset="2"/>
              <a:buChar char="q"/>
            </a:pPr>
            <a:r>
              <a:rPr lang="en-US" sz="2600" b="1" dirty="0" err="1"/>
              <a:t>Góc</a:t>
            </a:r>
            <a:r>
              <a:rPr lang="en-US" sz="2600" b="1" dirty="0"/>
              <a:t> </a:t>
            </a:r>
          </a:p>
          <a:p>
            <a:pPr>
              <a:buFont typeface="Wingdings" panose="05000000000000000000" pitchFamily="2" charset="2"/>
              <a:buChar char="§"/>
            </a:pPr>
            <a:r>
              <a:rPr lang="en-US" sz="2300" dirty="0"/>
              <a:t>Khi </a:t>
            </a:r>
            <a:r>
              <a:rPr lang="en-US" sz="2300" dirty="0" err="1"/>
              <a:t>Nằm</a:t>
            </a:r>
            <a:r>
              <a:rPr lang="en-US" sz="2300" dirty="0"/>
              <a:t> </a:t>
            </a:r>
          </a:p>
          <a:p>
            <a:pPr>
              <a:buFont typeface="Wingdings" panose="05000000000000000000" pitchFamily="2" charset="2"/>
              <a:buChar char="§"/>
            </a:pPr>
            <a:endParaRPr lang="en-US" sz="2300" dirty="0"/>
          </a:p>
          <a:p>
            <a:pPr>
              <a:buFont typeface="Wingdings" panose="05000000000000000000" pitchFamily="2" charset="2"/>
              <a:buChar char="§"/>
            </a:pPr>
            <a:endParaRPr lang="en-US" sz="2300" dirty="0"/>
          </a:p>
          <a:p>
            <a:pPr>
              <a:buFont typeface="Wingdings" panose="05000000000000000000" pitchFamily="2" charset="2"/>
              <a:buChar char="§"/>
            </a:pPr>
            <a:endParaRPr lang="en-US" sz="2300" dirty="0"/>
          </a:p>
          <a:p>
            <a:pPr>
              <a:buFont typeface="Wingdings" panose="05000000000000000000" pitchFamily="2" charset="2"/>
              <a:buChar char="§"/>
            </a:pPr>
            <a:endParaRPr lang="en-US" sz="2300" dirty="0"/>
          </a:p>
          <a:p>
            <a:pPr>
              <a:buFont typeface="Wingdings" panose="05000000000000000000" pitchFamily="2" charset="2"/>
              <a:buChar char="§"/>
            </a:pPr>
            <a:endParaRPr lang="en-US" sz="2300" dirty="0"/>
          </a:p>
          <a:p>
            <a:pPr marL="0" indent="0">
              <a:buNone/>
            </a:pPr>
            <a:endParaRPr lang="en-US" sz="2300" dirty="0"/>
          </a:p>
          <a:p>
            <a:pPr marL="0" indent="0">
              <a:buNone/>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Lắp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đặt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Thích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nằm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liệt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hoặc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ngủ</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Radar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gắn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phía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hướng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xuống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phía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dưới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radar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phải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nhỏ</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hoặc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2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
            </a:pPr>
            <a:endParaRPr lang="en-US" sz="2300" dirty="0"/>
          </a:p>
        </p:txBody>
      </p:sp>
      <p:sp>
        <p:nvSpPr>
          <p:cNvPr id="4" name="Date Placeholder 3">
            <a:extLst>
              <a:ext uri="{FF2B5EF4-FFF2-40B4-BE49-F238E27FC236}">
                <a16:creationId xmlns:a16="http://schemas.microsoft.com/office/drawing/2014/main" id="{0E12590C-5001-49CE-A0F4-CFB2EBA1B6E1}"/>
              </a:ext>
            </a:extLst>
          </p:cNvPr>
          <p:cNvSpPr>
            <a:spLocks noGrp="1"/>
          </p:cNvSpPr>
          <p:nvPr>
            <p:ph type="dt" sz="half" idx="10"/>
          </p:nvPr>
        </p:nvSpPr>
        <p:spPr bwMode="auto"/>
        <p:txBody>
          <a:bodyPr wrap="square" anchor="t">
            <a:normAutofit/>
          </a:bodyPr>
          <a:lstStyle/>
          <a:p>
            <a:pPr>
              <a:spcAft>
                <a:spcPts val="600"/>
              </a:spcAft>
            </a:pPr>
            <a:fld id="{F7681EE8-9FE2-425D-8FB4-74C399BDEDA0}" type="datetime1">
              <a:rPr kumimoji="1" lang="en-US" altLang="ja-JP" smtClean="0"/>
              <a:pPr>
                <a:spcAft>
                  <a:spcPts val="600"/>
                </a:spcAft>
              </a:pPr>
              <a:t>6/28/2024</a:t>
            </a:fld>
            <a:endParaRPr kumimoji="1" lang="ja-JP" altLang="en-US"/>
          </a:p>
        </p:txBody>
      </p:sp>
      <p:sp>
        <p:nvSpPr>
          <p:cNvPr id="18" name="Content Placeholder 17">
            <a:extLst>
              <a:ext uri="{FF2B5EF4-FFF2-40B4-BE49-F238E27FC236}">
                <a16:creationId xmlns:a16="http://schemas.microsoft.com/office/drawing/2014/main" id="{226215B5-42F0-5843-13E2-89DF7BD232EF}"/>
              </a:ext>
            </a:extLst>
          </p:cNvPr>
          <p:cNvSpPr>
            <a:spLocks noGrp="1"/>
          </p:cNvSpPr>
          <p:nvPr>
            <p:ph sz="half" idx="13"/>
          </p:nvPr>
        </p:nvSpPr>
        <p:spPr>
          <a:xfrm>
            <a:off x="4709864" y="1828800"/>
            <a:ext cx="4038600" cy="4325963"/>
          </a:xfrm>
        </p:spPr>
        <p:txBody>
          <a:bodyPr/>
          <a:lstStyle/>
          <a:p>
            <a:pPr>
              <a:buFont typeface="Wingdings" panose="05000000000000000000" pitchFamily="2" charset="2"/>
              <a:buChar char="§"/>
            </a:pPr>
            <a:r>
              <a:rPr lang="en-US" sz="2300" dirty="0"/>
              <a:t>Khi </a:t>
            </a:r>
            <a:r>
              <a:rPr lang="en-US" sz="2300" dirty="0" err="1"/>
              <a:t>ngồi</a:t>
            </a:r>
            <a:r>
              <a:rPr lang="en-US" sz="2300" dirty="0"/>
              <a:t> </a:t>
            </a:r>
            <a:r>
              <a:rPr lang="en-US" sz="2300" dirty="0" err="1"/>
              <a:t>hoặc</a:t>
            </a:r>
            <a:r>
              <a:rPr lang="en-US" sz="2300" dirty="0"/>
              <a:t> </a:t>
            </a:r>
            <a:r>
              <a:rPr lang="en-US" sz="2300" dirty="0" err="1"/>
              <a:t>đứng</a:t>
            </a:r>
            <a:endParaRPr lang="en-US" sz="2300" dirty="0"/>
          </a:p>
          <a:p>
            <a:pPr>
              <a:buFont typeface="Wingdings" panose="05000000000000000000" pitchFamily="2" charset="2"/>
              <a:buChar char="§"/>
            </a:pPr>
            <a:endParaRPr lang="en-US" sz="2300" dirty="0"/>
          </a:p>
          <a:p>
            <a:pPr>
              <a:buFont typeface="Wingdings" panose="05000000000000000000" pitchFamily="2" charset="2"/>
              <a:buChar char="§"/>
            </a:pPr>
            <a:endParaRPr lang="en-US" sz="2300" dirty="0"/>
          </a:p>
          <a:p>
            <a:pPr>
              <a:buFont typeface="Wingdings" panose="05000000000000000000" pitchFamily="2" charset="2"/>
              <a:buChar char="§"/>
            </a:pPr>
            <a:endParaRPr lang="en-US" sz="2300" dirty="0"/>
          </a:p>
          <a:p>
            <a:pPr>
              <a:buFont typeface="Wingdings" panose="05000000000000000000" pitchFamily="2" charset="2"/>
              <a:buChar char="§"/>
            </a:pPr>
            <a:endParaRPr lang="en-US" sz="2300" dirty="0"/>
          </a:p>
          <a:p>
            <a:pPr>
              <a:buFont typeface="Wingdings" panose="05000000000000000000" pitchFamily="2" charset="2"/>
              <a:buChar char="§"/>
            </a:pPr>
            <a:endParaRPr lang="en-US" sz="2300" dirty="0"/>
          </a:p>
          <a:p>
            <a:pPr marL="0" indent="0">
              <a:buNone/>
            </a:pPr>
            <a:endParaRPr lang="en-US" sz="2300" dirty="0"/>
          </a:p>
          <a:p>
            <a:pPr marL="0" indent="0">
              <a:buNone/>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Lắp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đặt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Radar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gắn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hướng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phía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radar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phải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2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
            </a:pPr>
            <a:endParaRPr lang="en-US" sz="2300" dirty="0"/>
          </a:p>
        </p:txBody>
      </p:sp>
      <p:pic>
        <p:nvPicPr>
          <p:cNvPr id="19" name="Picture 18">
            <a:extLst>
              <a:ext uri="{FF2B5EF4-FFF2-40B4-BE49-F238E27FC236}">
                <a16:creationId xmlns:a16="http://schemas.microsoft.com/office/drawing/2014/main" id="{B7F114A1-FEB5-2A2E-91D0-14368D1DEED5}"/>
              </a:ext>
            </a:extLst>
          </p:cNvPr>
          <p:cNvPicPr>
            <a:picLocks noChangeAspect="1"/>
          </p:cNvPicPr>
          <p:nvPr/>
        </p:nvPicPr>
        <p:blipFill>
          <a:blip r:embed="rId3"/>
          <a:stretch>
            <a:fillRect/>
          </a:stretch>
        </p:blipFill>
        <p:spPr>
          <a:xfrm>
            <a:off x="427870" y="2222889"/>
            <a:ext cx="4038600" cy="2450804"/>
          </a:xfrm>
          <a:prstGeom prst="rect">
            <a:avLst/>
          </a:prstGeom>
        </p:spPr>
      </p:pic>
      <p:pic>
        <p:nvPicPr>
          <p:cNvPr id="20" name="Picture 19">
            <a:extLst>
              <a:ext uri="{FF2B5EF4-FFF2-40B4-BE49-F238E27FC236}">
                <a16:creationId xmlns:a16="http://schemas.microsoft.com/office/drawing/2014/main" id="{5F13C44D-942D-7867-3321-3731A5C69F57}"/>
              </a:ext>
            </a:extLst>
          </p:cNvPr>
          <p:cNvPicPr>
            <a:picLocks noChangeAspect="1"/>
          </p:cNvPicPr>
          <p:nvPr/>
        </p:nvPicPr>
        <p:blipFill>
          <a:blip r:embed="rId4"/>
          <a:stretch>
            <a:fillRect/>
          </a:stretch>
        </p:blipFill>
        <p:spPr>
          <a:xfrm>
            <a:off x="4720474" y="2222889"/>
            <a:ext cx="4038600" cy="2450804"/>
          </a:xfrm>
          <a:prstGeom prst="rect">
            <a:avLst/>
          </a:prstGeom>
        </p:spPr>
      </p:pic>
    </p:spTree>
    <p:extLst>
      <p:ext uri="{BB962C8B-B14F-4D97-AF65-F5344CB8AC3E}">
        <p14:creationId xmlns:p14="http://schemas.microsoft.com/office/powerpoint/2010/main" val="64565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029A7D1-7AA0-4E29-8A04-79138B2FBE65}"/>
              </a:ext>
            </a:extLst>
          </p:cNvPr>
          <p:cNvSpPr>
            <a:spLocks noGrp="1"/>
          </p:cNvSpPr>
          <p:nvPr>
            <p:ph type="title"/>
          </p:nvPr>
        </p:nvSpPr>
        <p:spPr/>
        <p:txBody>
          <a:bodyPr wrap="square" anchor="ctr">
            <a:normAutofit/>
          </a:bodyPr>
          <a:lstStyle/>
          <a:p>
            <a:r>
              <a:rPr lang="en-US" dirty="0" err="1"/>
              <a:t>Kết</a:t>
            </a:r>
            <a:r>
              <a:rPr lang="en-US" dirty="0"/>
              <a:t> </a:t>
            </a:r>
            <a:r>
              <a:rPr lang="en-US" dirty="0" err="1"/>
              <a:t>Hợp</a:t>
            </a:r>
            <a:r>
              <a:rPr lang="en-US" dirty="0"/>
              <a:t> </a:t>
            </a:r>
            <a:r>
              <a:rPr lang="en-US" dirty="0" err="1"/>
              <a:t>Cảm</a:t>
            </a:r>
            <a:r>
              <a:rPr lang="en-US" dirty="0"/>
              <a:t> </a:t>
            </a:r>
            <a:r>
              <a:rPr lang="en-US" dirty="0" err="1"/>
              <a:t>Biến</a:t>
            </a:r>
            <a:endParaRPr kumimoji="1" lang="en-US" dirty="0"/>
          </a:p>
        </p:txBody>
      </p:sp>
      <p:sp>
        <p:nvSpPr>
          <p:cNvPr id="2" name="Content Placeholder 1">
            <a:extLst>
              <a:ext uri="{FF2B5EF4-FFF2-40B4-BE49-F238E27FC236}">
                <a16:creationId xmlns:a16="http://schemas.microsoft.com/office/drawing/2014/main" id="{D1501149-84E5-1291-210F-E453B7BDA629}"/>
              </a:ext>
            </a:extLst>
          </p:cNvPr>
          <p:cNvSpPr>
            <a:spLocks noGrp="1"/>
          </p:cNvSpPr>
          <p:nvPr>
            <p:ph idx="1"/>
          </p:nvPr>
        </p:nvSpPr>
        <p:spPr/>
        <p:txBody>
          <a:bodyPr/>
          <a:lstStyle/>
          <a:p>
            <a:r>
              <a:rPr lang="en-US" b="1" dirty="0" err="1"/>
              <a:t>Cảm</a:t>
            </a:r>
            <a:r>
              <a:rPr lang="en-US" b="1" dirty="0"/>
              <a:t> </a:t>
            </a:r>
            <a:r>
              <a:rPr lang="en-US" b="1" dirty="0" err="1"/>
              <a:t>biến</a:t>
            </a:r>
            <a:r>
              <a:rPr lang="en-US" b="1" dirty="0"/>
              <a:t> Sonar US_100</a:t>
            </a:r>
          </a:p>
          <a:p>
            <a:pPr marL="0" indent="0">
              <a:buNone/>
            </a:pPr>
            <a:r>
              <a:rPr lang="en-US" dirty="0"/>
              <a:t>				</a:t>
            </a:r>
            <a:r>
              <a:rPr lang="en-US" sz="2000" b="1" dirty="0" err="1"/>
              <a:t>Nguyên</a:t>
            </a:r>
            <a:r>
              <a:rPr lang="en-US" sz="2000" b="1" dirty="0"/>
              <a:t> </a:t>
            </a:r>
            <a:r>
              <a:rPr lang="en-US" sz="2000" b="1" dirty="0" err="1"/>
              <a:t>lý</a:t>
            </a:r>
            <a:r>
              <a:rPr lang="en-US" sz="2000" dirty="0"/>
              <a:t>: </a:t>
            </a:r>
            <a:r>
              <a:rPr lang="en-US" sz="2000" dirty="0" err="1">
                <a:effectLst/>
                <a:latin typeface="Times New Roman" panose="02020603050405020304" pitchFamily="18" charset="0"/>
                <a:ea typeface="Aptos" panose="020B0004020202020204" pitchFamily="34" charset="0"/>
              </a:rPr>
              <a:t>phát</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ra</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siêu</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âm</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truyền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trong</a:t>
            </a:r>
            <a:endParaRPr lang="en-US" sz="2000" dirty="0">
              <a:effectLst/>
              <a:latin typeface="Times New Roman" panose="02020603050405020304" pitchFamily="18" charset="0"/>
              <a:ea typeface="Aptos" panose="020B0004020202020204" pitchFamily="34" charset="0"/>
            </a:endParaRPr>
          </a:p>
          <a:p>
            <a:pPr marL="0" indent="0">
              <a:buNone/>
            </a:pP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không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khí</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và</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khi</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chạm</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vào</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vật</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thể</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sẽ</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phản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xạ</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trở</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lại</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mô-đun</a:t>
            </a:r>
            <a:r>
              <a:rPr lang="en-US" sz="2000" dirty="0">
                <a:effectLst/>
                <a:latin typeface="Times New Roman" panose="02020603050405020304" pitchFamily="18" charset="0"/>
                <a:ea typeface="Aptos" panose="020B0004020202020204" pitchFamily="34" charset="0"/>
              </a:rPr>
              <a:t>. </a:t>
            </a:r>
          </a:p>
          <a:p>
            <a:pPr marL="0" indent="0">
              <a:buNone/>
            </a:pP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Khoảng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cách</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được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tính</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bằng</a:t>
            </a:r>
            <a:r>
              <a:rPr lang="en-US" sz="2000" dirty="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thời</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gian</a:t>
            </a:r>
            <a:r>
              <a:rPr lang="en-US" sz="2000" dirty="0">
                <a:effectLst/>
                <a:latin typeface="Times New Roman" panose="02020603050405020304" pitchFamily="18" charset="0"/>
                <a:ea typeface="Aptos" panose="020B0004020202020204" pitchFamily="34" charset="0"/>
              </a:rPr>
              <a:t> di 					</a:t>
            </a:r>
            <a:r>
              <a:rPr lang="en-US" sz="2000" dirty="0" err="1">
                <a:effectLst/>
                <a:latin typeface="Times New Roman" panose="02020603050405020304" pitchFamily="18" charset="0"/>
                <a:ea typeface="Aptos" panose="020B0004020202020204" pitchFamily="34" charset="0"/>
              </a:rPr>
              <a:t>chuyển</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và</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tốc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độ</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của</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âm</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thanh</a:t>
            </a:r>
            <a:r>
              <a:rPr lang="en-US" sz="2000" dirty="0">
                <a:effectLst/>
                <a:latin typeface="Times New Roman" panose="02020603050405020304" pitchFamily="18" charset="0"/>
                <a:ea typeface="Aptos" panose="020B0004020202020204" pitchFamily="34" charset="0"/>
              </a:rPr>
              <a:t>.</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b="1" dirty="0" err="1"/>
              <a:t>Ứng</a:t>
            </a:r>
            <a:r>
              <a:rPr lang="en-US" sz="2000" b="1" dirty="0"/>
              <a:t> </a:t>
            </a:r>
            <a:r>
              <a:rPr lang="en-US" sz="2000" b="1" dirty="0" err="1"/>
              <a:t>dụng</a:t>
            </a:r>
            <a:r>
              <a:rPr lang="en-US" sz="2000" b="1" dirty="0"/>
              <a:t> </a:t>
            </a:r>
            <a:r>
              <a:rPr lang="en-US" sz="2000" b="1" dirty="0" err="1"/>
              <a:t>trong</a:t>
            </a:r>
            <a:r>
              <a:rPr lang="en-US" sz="2000" b="1" dirty="0"/>
              <a:t> </a:t>
            </a:r>
            <a:r>
              <a:rPr lang="en-US" sz="2000" b="1" dirty="0" err="1"/>
              <a:t>đồ</a:t>
            </a:r>
            <a:r>
              <a:rPr lang="en-US" sz="2000" b="1" dirty="0"/>
              <a:t> </a:t>
            </a:r>
            <a:r>
              <a:rPr lang="en-US" sz="2000" b="1" dirty="0" err="1"/>
              <a:t>án</a:t>
            </a:r>
            <a:r>
              <a:rPr lang="en-US" sz="2000" b="1" dirty="0"/>
              <a:t>:</a:t>
            </a:r>
          </a:p>
          <a:p>
            <a:pPr>
              <a:buFont typeface="Arial" panose="020B0604020202020204" pitchFamily="34" charset="0"/>
              <a:buChar char="•"/>
            </a:pPr>
            <a:r>
              <a:rPr lang="en-US" sz="2000" dirty="0" err="1"/>
              <a:t>Đảm</a:t>
            </a:r>
            <a:r>
              <a:rPr lang="en-US" sz="2000" dirty="0"/>
              <a:t> </a:t>
            </a:r>
            <a:r>
              <a:rPr lang="en-US" sz="2000" dirty="0" err="1"/>
              <a:t>bảo</a:t>
            </a:r>
            <a:r>
              <a:rPr lang="en-US" sz="2000" dirty="0"/>
              <a:t> </a:t>
            </a:r>
            <a:r>
              <a:rPr lang="en-US" sz="2000" dirty="0" err="1"/>
              <a:t>khoảng</a:t>
            </a:r>
            <a:r>
              <a:rPr lang="en-US" sz="2000" dirty="0"/>
              <a:t> </a:t>
            </a:r>
            <a:r>
              <a:rPr lang="en-US" sz="2000" dirty="0" err="1"/>
              <a:t>cách</a:t>
            </a:r>
            <a:r>
              <a:rPr lang="en-US" sz="2000" dirty="0"/>
              <a:t> </a:t>
            </a:r>
            <a:r>
              <a:rPr lang="en-US" sz="2000" dirty="0" err="1"/>
              <a:t>chính</a:t>
            </a:r>
            <a:r>
              <a:rPr lang="en-US" sz="2000" dirty="0"/>
              <a:t> </a:t>
            </a:r>
            <a:r>
              <a:rPr lang="en-US" sz="2000" dirty="0" err="1"/>
              <a:t>xác</a:t>
            </a:r>
            <a:endParaRPr lang="en-US" sz="2000" dirty="0"/>
          </a:p>
          <a:p>
            <a:pPr>
              <a:buFont typeface="Arial" panose="020B0604020202020204" pitchFamily="34" charset="0"/>
              <a:buChar char="•"/>
            </a:pPr>
            <a:r>
              <a:rPr lang="en-US" sz="2000" dirty="0" err="1"/>
              <a:t>Xác</a:t>
            </a:r>
            <a:r>
              <a:rPr lang="en-US" sz="2000" dirty="0"/>
              <a:t> </a:t>
            </a:r>
            <a:r>
              <a:rPr lang="en-US" sz="2000" dirty="0" err="1"/>
              <a:t>định</a:t>
            </a:r>
            <a:r>
              <a:rPr lang="en-US" sz="2000" dirty="0"/>
              <a:t> </a:t>
            </a:r>
            <a:r>
              <a:rPr lang="en-US" sz="2000" dirty="0" err="1"/>
              <a:t>người</a:t>
            </a:r>
            <a:r>
              <a:rPr lang="en-US" sz="2000" dirty="0"/>
              <a:t> </a:t>
            </a:r>
            <a:r>
              <a:rPr lang="en-US" sz="2000" dirty="0" err="1"/>
              <a:t>đo</a:t>
            </a:r>
            <a:r>
              <a:rPr lang="en-US" sz="2000" dirty="0"/>
              <a:t> </a:t>
            </a:r>
            <a:r>
              <a:rPr lang="en-US" sz="2000" dirty="0" err="1"/>
              <a:t>có</a:t>
            </a:r>
            <a:r>
              <a:rPr lang="en-US" sz="2000" dirty="0"/>
              <a:t> di </a:t>
            </a:r>
            <a:r>
              <a:rPr lang="en-US" sz="2000" dirty="0" err="1"/>
              <a:t>chuyển</a:t>
            </a:r>
            <a:r>
              <a:rPr lang="en-US" sz="2000" dirty="0"/>
              <a:t> hay </a:t>
            </a:r>
            <a:r>
              <a:rPr lang="en-US" sz="2000" dirty="0" err="1"/>
              <a:t>không</a:t>
            </a:r>
            <a:endParaRPr lang="en-US" sz="2000" dirty="0"/>
          </a:p>
          <a:p>
            <a:pPr>
              <a:buFont typeface="Arial" panose="020B0604020202020204" pitchFamily="34" charset="0"/>
              <a:buChar char="•"/>
            </a:pPr>
            <a:r>
              <a:rPr lang="en-US" sz="2000" dirty="0" err="1"/>
              <a:t>Xác</a:t>
            </a:r>
            <a:r>
              <a:rPr lang="en-US" sz="2000" dirty="0"/>
              <a:t> </a:t>
            </a:r>
            <a:r>
              <a:rPr lang="en-US" sz="2000" dirty="0" err="1"/>
              <a:t>định</a:t>
            </a:r>
            <a:r>
              <a:rPr lang="en-US" sz="2000" dirty="0"/>
              <a:t> </a:t>
            </a:r>
            <a:r>
              <a:rPr lang="en-US" sz="2000" dirty="0" err="1"/>
              <a:t>vật</a:t>
            </a:r>
            <a:r>
              <a:rPr lang="en-US" sz="2000" dirty="0"/>
              <a:t> </a:t>
            </a:r>
            <a:r>
              <a:rPr lang="en-US" sz="2000" dirty="0" err="1"/>
              <a:t>cản</a:t>
            </a:r>
            <a:r>
              <a:rPr lang="en-US" sz="2000" dirty="0"/>
              <a:t> </a:t>
            </a:r>
            <a:r>
              <a:rPr lang="en-US" sz="2000" dirty="0" err="1"/>
              <a:t>trước</a:t>
            </a:r>
            <a:r>
              <a:rPr lang="en-US" sz="2000" dirty="0"/>
              <a:t> </a:t>
            </a:r>
            <a:r>
              <a:rPr lang="en-US" sz="2000" dirty="0" err="1"/>
              <a:t>ngực</a:t>
            </a:r>
            <a:endParaRPr lang="en-US" sz="2300" dirty="0"/>
          </a:p>
        </p:txBody>
      </p:sp>
      <p:sp>
        <p:nvSpPr>
          <p:cNvPr id="4" name="Date Placeholder 3">
            <a:extLst>
              <a:ext uri="{FF2B5EF4-FFF2-40B4-BE49-F238E27FC236}">
                <a16:creationId xmlns:a16="http://schemas.microsoft.com/office/drawing/2014/main" id="{E4954D5F-BECC-4828-B494-FFADF13EB5CD}"/>
              </a:ext>
            </a:extLst>
          </p:cNvPr>
          <p:cNvSpPr>
            <a:spLocks noGrp="1"/>
          </p:cNvSpPr>
          <p:nvPr>
            <p:ph type="dt" sz="half" idx="10"/>
          </p:nvPr>
        </p:nvSpPr>
        <p:spPr bwMode="auto"/>
        <p:txBody>
          <a:bodyPr wrap="square" anchor="t">
            <a:normAutofit/>
          </a:bodyPr>
          <a:lstStyle/>
          <a:p>
            <a:pPr>
              <a:spcAft>
                <a:spcPts val="600"/>
              </a:spcAft>
            </a:pPr>
            <a:fld id="{BA136E8E-48A6-4CCA-8C49-35959C36CF6D}" type="datetime1">
              <a:rPr kumimoji="1" lang="en-US" altLang="ja-JP" smtClean="0"/>
              <a:pPr>
                <a:spcAft>
                  <a:spcPts val="600"/>
                </a:spcAft>
              </a:pPr>
              <a:t>6/28/2024</a:t>
            </a:fld>
            <a:endParaRPr kumimoji="1" lang="ja-JP" altLang="en-US"/>
          </a:p>
        </p:txBody>
      </p:sp>
      <p:sp>
        <p:nvSpPr>
          <p:cNvPr id="5" name="Slide Number Placeholder 4">
            <a:extLst>
              <a:ext uri="{FF2B5EF4-FFF2-40B4-BE49-F238E27FC236}">
                <a16:creationId xmlns:a16="http://schemas.microsoft.com/office/drawing/2014/main" id="{1042924C-8624-405A-9007-FCFE2D620348}"/>
              </a:ext>
            </a:extLst>
          </p:cNvPr>
          <p:cNvSpPr>
            <a:spLocks noGrp="1"/>
          </p:cNvSpPr>
          <p:nvPr>
            <p:ph type="sldNum" sz="quarter" idx="12"/>
          </p:nvPr>
        </p:nvSpPr>
        <p:spPr bwMode="auto"/>
        <p:txBody>
          <a:bodyPr wrap="square" anchor="t">
            <a:normAutofit/>
          </a:bodyPr>
          <a:lstStyle/>
          <a:p>
            <a:pPr>
              <a:spcAft>
                <a:spcPts val="600"/>
              </a:spcAft>
            </a:pPr>
            <a:fld id="{800C8475-47C1-49C9-BEE5-594F8CF4D71F}" type="slidenum">
              <a:rPr kumimoji="1" lang="ja-JP" altLang="en-US" smtClean="0"/>
              <a:pPr>
                <a:spcAft>
                  <a:spcPts val="600"/>
                </a:spcAft>
              </a:pPr>
              <a:t>8</a:t>
            </a:fld>
            <a:endParaRPr kumimoji="1" lang="ja-JP" altLang="en-US"/>
          </a:p>
        </p:txBody>
      </p:sp>
      <p:sp>
        <p:nvSpPr>
          <p:cNvPr id="7" name="Footer Placeholder 6">
            <a:extLst>
              <a:ext uri="{FF2B5EF4-FFF2-40B4-BE49-F238E27FC236}">
                <a16:creationId xmlns:a16="http://schemas.microsoft.com/office/drawing/2014/main" id="{C017288B-7B56-41C5-B8D7-781697A7E9A9}"/>
              </a:ext>
            </a:extLst>
          </p:cNvPr>
          <p:cNvSpPr>
            <a:spLocks noGrp="1"/>
          </p:cNvSpPr>
          <p:nvPr>
            <p:ph type="ftr" sz="quarter" idx="11"/>
          </p:nvPr>
        </p:nvSpPr>
        <p:spPr bwMode="auto"/>
        <p:txBody>
          <a:bodyPr wrap="square" anchor="t">
            <a:normAutofit/>
          </a:bodyPr>
          <a:lstStyle/>
          <a:p>
            <a:pPr>
              <a:spcAft>
                <a:spcPts val="600"/>
              </a:spcAft>
            </a:pPr>
            <a:r>
              <a:rPr kumimoji="1" lang="en-US" altLang="ja-JP"/>
              <a:t>Copyrights 2020 CE-UIT . All Rights Reserved.</a:t>
            </a:r>
            <a:endParaRPr kumimoji="1" lang="ja-JP" altLang="en-US"/>
          </a:p>
        </p:txBody>
      </p:sp>
      <p:pic>
        <p:nvPicPr>
          <p:cNvPr id="3" name="Picture 2">
            <a:extLst>
              <a:ext uri="{FF2B5EF4-FFF2-40B4-BE49-F238E27FC236}">
                <a16:creationId xmlns:a16="http://schemas.microsoft.com/office/drawing/2014/main" id="{463BE74C-D9A8-D26A-CE12-1EE1EF7D903F}"/>
              </a:ext>
            </a:extLst>
          </p:cNvPr>
          <p:cNvPicPr>
            <a:picLocks noChangeAspect="1"/>
          </p:cNvPicPr>
          <p:nvPr/>
        </p:nvPicPr>
        <p:blipFill>
          <a:blip r:embed="rId2"/>
          <a:stretch>
            <a:fillRect/>
          </a:stretch>
        </p:blipFill>
        <p:spPr>
          <a:xfrm>
            <a:off x="152400" y="1981200"/>
            <a:ext cx="3714631" cy="2590800"/>
          </a:xfrm>
          <a:prstGeom prst="rect">
            <a:avLst/>
          </a:prstGeom>
        </p:spPr>
      </p:pic>
    </p:spTree>
    <p:extLst>
      <p:ext uri="{BB962C8B-B14F-4D97-AF65-F5344CB8AC3E}">
        <p14:creationId xmlns:p14="http://schemas.microsoft.com/office/powerpoint/2010/main" val="1806658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029A7D1-7AA0-4E29-8A04-79138B2FBE65}"/>
              </a:ext>
            </a:extLst>
          </p:cNvPr>
          <p:cNvSpPr>
            <a:spLocks noGrp="1"/>
          </p:cNvSpPr>
          <p:nvPr>
            <p:ph type="title"/>
          </p:nvPr>
        </p:nvSpPr>
        <p:spPr/>
        <p:txBody>
          <a:bodyPr wrap="square" anchor="ctr">
            <a:normAutofit/>
          </a:bodyPr>
          <a:lstStyle/>
          <a:p>
            <a:r>
              <a:rPr kumimoji="1" lang="en-US" dirty="0" err="1"/>
              <a:t>Kết</a:t>
            </a:r>
            <a:r>
              <a:rPr kumimoji="1" lang="en-US" dirty="0"/>
              <a:t> </a:t>
            </a:r>
            <a:r>
              <a:rPr kumimoji="1" lang="en-US" dirty="0" err="1"/>
              <a:t>Hợp</a:t>
            </a:r>
            <a:r>
              <a:rPr kumimoji="1" lang="en-US" dirty="0"/>
              <a:t> </a:t>
            </a:r>
            <a:r>
              <a:rPr kumimoji="1" lang="en-US" dirty="0" err="1"/>
              <a:t>Cảm</a:t>
            </a:r>
            <a:r>
              <a:rPr kumimoji="1" lang="en-US" dirty="0"/>
              <a:t> </a:t>
            </a:r>
            <a:r>
              <a:rPr kumimoji="1" lang="en-US" dirty="0" err="1"/>
              <a:t>Biến</a:t>
            </a:r>
            <a:endParaRPr kumimoji="1" lang="en-US" dirty="0"/>
          </a:p>
        </p:txBody>
      </p:sp>
      <p:sp>
        <p:nvSpPr>
          <p:cNvPr id="2" name="Content Placeholder 1">
            <a:extLst>
              <a:ext uri="{FF2B5EF4-FFF2-40B4-BE49-F238E27FC236}">
                <a16:creationId xmlns:a16="http://schemas.microsoft.com/office/drawing/2014/main" id="{33F0BD64-C2AE-812F-F1ED-5AF79BBEAC1E}"/>
              </a:ext>
            </a:extLst>
          </p:cNvPr>
          <p:cNvSpPr>
            <a:spLocks noGrp="1"/>
          </p:cNvSpPr>
          <p:nvPr>
            <p:ph idx="1"/>
          </p:nvPr>
        </p:nvSpPr>
        <p:spPr/>
        <p:txBody>
          <a:bodyPr/>
          <a:lstStyle/>
          <a:p>
            <a:r>
              <a:rPr lang="en-US" b="1" dirty="0" err="1"/>
              <a:t>Đồng</a:t>
            </a:r>
            <a:r>
              <a:rPr lang="en-US" b="1" dirty="0"/>
              <a:t> </a:t>
            </a:r>
            <a:r>
              <a:rPr lang="en-US" b="1" dirty="0" err="1"/>
              <a:t>hồ</a:t>
            </a:r>
            <a:r>
              <a:rPr lang="en-US" b="1" dirty="0"/>
              <a:t> </a:t>
            </a:r>
            <a:r>
              <a:rPr lang="en-US" b="1" dirty="0" err="1"/>
              <a:t>đo</a:t>
            </a:r>
            <a:r>
              <a:rPr lang="en-US" b="1" dirty="0"/>
              <a:t> </a:t>
            </a:r>
            <a:r>
              <a:rPr lang="en-US" b="1" dirty="0" err="1"/>
              <a:t>nhịp</a:t>
            </a:r>
            <a:r>
              <a:rPr lang="en-US" b="1" dirty="0"/>
              <a:t> </a:t>
            </a:r>
            <a:r>
              <a:rPr lang="en-US" b="1" dirty="0" err="1"/>
              <a:t>tim</a:t>
            </a:r>
            <a:r>
              <a:rPr lang="en-US" b="1" dirty="0"/>
              <a:t> </a:t>
            </a:r>
          </a:p>
          <a:p>
            <a:pPr marL="0" indent="0">
              <a:buNone/>
            </a:pPr>
            <a:r>
              <a:rPr lang="en-US" dirty="0"/>
              <a:t>		         </a:t>
            </a:r>
            <a:r>
              <a:rPr lang="en-US" sz="2000" b="1" dirty="0" err="1"/>
              <a:t>Nguyên</a:t>
            </a:r>
            <a:r>
              <a:rPr lang="en-US" sz="2000" b="1" dirty="0"/>
              <a:t> </a:t>
            </a:r>
            <a:r>
              <a:rPr lang="en-US" sz="2000" b="1" dirty="0" err="1"/>
              <a:t>lý</a:t>
            </a:r>
            <a:r>
              <a:rPr lang="en-US" sz="2000" b="1" dirty="0"/>
              <a:t>: </a:t>
            </a:r>
            <a:r>
              <a:rPr lang="en-US" sz="2000" dirty="0" err="1"/>
              <a:t>đồng</a:t>
            </a:r>
            <a:r>
              <a:rPr lang="en-US" sz="2000" dirty="0"/>
              <a:t> </a:t>
            </a:r>
            <a:r>
              <a:rPr lang="en-US" sz="2000" dirty="0" err="1"/>
              <a:t>hồ</a:t>
            </a:r>
            <a:r>
              <a:rPr lang="en-US" sz="2000" dirty="0"/>
              <a:t> </a:t>
            </a:r>
            <a:r>
              <a:rPr lang="en-US" sz="2000" dirty="0" err="1"/>
              <a:t>đo</a:t>
            </a:r>
            <a:r>
              <a:rPr lang="en-US" sz="2000" dirty="0"/>
              <a:t> </a:t>
            </a:r>
            <a:r>
              <a:rPr lang="en-US" sz="2000" dirty="0" err="1"/>
              <a:t>nhịp</a:t>
            </a:r>
            <a:r>
              <a:rPr lang="en-US" sz="2000" dirty="0"/>
              <a:t> </a:t>
            </a:r>
            <a:r>
              <a:rPr lang="en-US" sz="2000" dirty="0" err="1"/>
              <a:t>tim</a:t>
            </a:r>
            <a:r>
              <a:rPr lang="en-US" sz="2000" dirty="0"/>
              <a:t> </a:t>
            </a:r>
            <a:r>
              <a:rPr lang="en-US" sz="2000" dirty="0" err="1"/>
              <a:t>áp</a:t>
            </a:r>
            <a:r>
              <a:rPr lang="en-US" sz="2000" dirty="0"/>
              <a:t> </a:t>
            </a:r>
            <a:r>
              <a:rPr lang="en-US" sz="2000" dirty="0" err="1"/>
              <a:t>dụng</a:t>
            </a:r>
            <a:r>
              <a:rPr lang="en-US" sz="2000" dirty="0"/>
              <a:t> </a:t>
            </a:r>
            <a:r>
              <a:rPr lang="en-US" sz="2000" dirty="0" err="1"/>
              <a:t>biện</a:t>
            </a:r>
            <a:r>
              <a:rPr lang="en-US" sz="2000" dirty="0"/>
              <a:t> </a:t>
            </a:r>
            <a:r>
              <a:rPr lang="en-US" sz="2000" dirty="0" err="1"/>
              <a:t>pháp</a:t>
            </a:r>
            <a:r>
              <a:rPr lang="en-US" sz="2000" dirty="0"/>
              <a:t> </a:t>
            </a:r>
            <a:r>
              <a:rPr lang="en-US" sz="2000" dirty="0" err="1"/>
              <a:t>quang</a:t>
            </a:r>
            <a:r>
              <a:rPr lang="en-US" sz="2000" dirty="0"/>
              <a:t> 		            </a:t>
            </a:r>
            <a:r>
              <a:rPr lang="en-US" sz="2000" dirty="0" err="1"/>
              <a:t>học</a:t>
            </a:r>
            <a:r>
              <a:rPr lang="en-US" sz="2000" dirty="0"/>
              <a:t> </a:t>
            </a:r>
            <a:r>
              <a:rPr lang="en-US" sz="2000" dirty="0" err="1"/>
              <a:t>để</a:t>
            </a:r>
            <a:r>
              <a:rPr lang="en-US" sz="2000" dirty="0"/>
              <a:t> </a:t>
            </a:r>
            <a:r>
              <a:rPr lang="en-US" sz="2000" dirty="0" err="1"/>
              <a:t>đo</a:t>
            </a:r>
            <a:r>
              <a:rPr lang="en-US" sz="2000" dirty="0"/>
              <a:t> </a:t>
            </a:r>
            <a:r>
              <a:rPr lang="en-US" sz="2000" dirty="0" err="1"/>
              <a:t>nhịp</a:t>
            </a:r>
            <a:r>
              <a:rPr lang="en-US" sz="2000" dirty="0"/>
              <a:t> </a:t>
            </a:r>
            <a:r>
              <a:rPr lang="en-US" sz="2000" dirty="0" err="1"/>
              <a:t>tim</a:t>
            </a:r>
            <a:r>
              <a:rPr lang="en-US" sz="2000" dirty="0"/>
              <a:t> </a:t>
            </a:r>
            <a:r>
              <a:rPr lang="en-US" sz="2000" dirty="0" err="1"/>
              <a:t>kết</a:t>
            </a:r>
            <a:r>
              <a:rPr lang="en-US" sz="2000" dirty="0"/>
              <a:t> </a:t>
            </a:r>
            <a:r>
              <a:rPr lang="en-US" sz="2000" dirty="0" err="1"/>
              <a:t>hợp</a:t>
            </a:r>
            <a:r>
              <a:rPr lang="en-US" sz="2000" dirty="0"/>
              <a:t> 3 </a:t>
            </a:r>
            <a:r>
              <a:rPr lang="en-US" sz="2000" dirty="0" err="1"/>
              <a:t>loại</a:t>
            </a:r>
            <a:r>
              <a:rPr lang="en-US" sz="2000" dirty="0"/>
              <a:t> </a:t>
            </a:r>
            <a:r>
              <a:rPr lang="en-US" sz="2000" dirty="0" err="1"/>
              <a:t>ánh</a:t>
            </a:r>
            <a:r>
              <a:rPr lang="en-US" sz="2000" dirty="0"/>
              <a:t> </a:t>
            </a:r>
            <a:r>
              <a:rPr lang="en-US" sz="2000" dirty="0" err="1"/>
              <a:t>sáng</a:t>
            </a:r>
            <a:r>
              <a:rPr lang="en-US" sz="2000" dirty="0"/>
              <a:t> </a:t>
            </a:r>
          </a:p>
          <a:p>
            <a:pPr lvl="5">
              <a:buFont typeface="Wingdings" panose="05000000000000000000" pitchFamily="2" charset="2"/>
              <a:buChar char="§"/>
            </a:pPr>
            <a:r>
              <a:rPr lang="en-US" dirty="0" err="1"/>
              <a:t>Ánh</a:t>
            </a:r>
            <a:r>
              <a:rPr lang="en-US" dirty="0"/>
              <a:t> </a:t>
            </a:r>
            <a:r>
              <a:rPr lang="en-US" dirty="0" err="1"/>
              <a:t>sáng</a:t>
            </a:r>
            <a:r>
              <a:rPr lang="en-US" dirty="0"/>
              <a:t> </a:t>
            </a:r>
            <a:r>
              <a:rPr lang="en-US" dirty="0" err="1"/>
              <a:t>xanh</a:t>
            </a:r>
            <a:r>
              <a:rPr lang="en-US" dirty="0"/>
              <a:t> </a:t>
            </a:r>
            <a:r>
              <a:rPr lang="en-US" dirty="0" err="1"/>
              <a:t>lá</a:t>
            </a:r>
            <a:r>
              <a:rPr lang="en-US" dirty="0"/>
              <a:t>: </a:t>
            </a:r>
            <a:r>
              <a:rPr lang="en-US" dirty="0" err="1"/>
              <a:t>có</a:t>
            </a:r>
            <a:r>
              <a:rPr lang="en-US" dirty="0"/>
              <a:t> </a:t>
            </a:r>
            <a:r>
              <a:rPr lang="en-US" dirty="0" err="1"/>
              <a:t>thể</a:t>
            </a:r>
            <a:r>
              <a:rPr lang="en-US" dirty="0"/>
              <a:t> </a:t>
            </a:r>
            <a:r>
              <a:rPr lang="en-US" dirty="0" err="1"/>
              <a:t>thâm</a:t>
            </a:r>
            <a:r>
              <a:rPr lang="en-US" dirty="0"/>
              <a:t> </a:t>
            </a:r>
            <a:r>
              <a:rPr lang="en-US" dirty="0" err="1"/>
              <a:t>nhập</a:t>
            </a:r>
            <a:r>
              <a:rPr lang="en-US" dirty="0"/>
              <a:t> </a:t>
            </a:r>
            <a:r>
              <a:rPr lang="en-US" dirty="0" err="1"/>
              <a:t>sâu</a:t>
            </a:r>
            <a:r>
              <a:rPr lang="en-US" dirty="0"/>
              <a:t> </a:t>
            </a:r>
            <a:r>
              <a:rPr lang="en-US" dirty="0" err="1"/>
              <a:t>vào</a:t>
            </a:r>
            <a:r>
              <a:rPr lang="en-US" dirty="0"/>
              <a:t> </a:t>
            </a:r>
            <a:r>
              <a:rPr lang="en-US" dirty="0" err="1"/>
              <a:t>các</a:t>
            </a:r>
            <a:r>
              <a:rPr lang="en-US" dirty="0"/>
              <a:t> </a:t>
            </a:r>
            <a:r>
              <a:rPr lang="en-US" dirty="0" err="1"/>
              <a:t>mô</a:t>
            </a:r>
            <a:r>
              <a:rPr lang="en-US" dirty="0"/>
              <a:t> </a:t>
            </a:r>
            <a:r>
              <a:rPr lang="en-US" dirty="0" err="1"/>
              <a:t>và</a:t>
            </a:r>
            <a:r>
              <a:rPr lang="en-US" dirty="0"/>
              <a:t> </a:t>
            </a:r>
            <a:r>
              <a:rPr lang="en-US" dirty="0" err="1"/>
              <a:t>mạch</a:t>
            </a:r>
            <a:r>
              <a:rPr lang="en-US" dirty="0"/>
              <a:t> </a:t>
            </a:r>
            <a:r>
              <a:rPr lang="en-US" dirty="0" err="1"/>
              <a:t>máu</a:t>
            </a:r>
            <a:r>
              <a:rPr lang="en-US" dirty="0"/>
              <a:t>. </a:t>
            </a:r>
            <a:r>
              <a:rPr lang="en-US" dirty="0" err="1"/>
              <a:t>Từ</a:t>
            </a:r>
            <a:r>
              <a:rPr lang="en-US" dirty="0"/>
              <a:t> </a:t>
            </a:r>
            <a:r>
              <a:rPr lang="en-US" dirty="0" err="1"/>
              <a:t>đó</a:t>
            </a:r>
            <a:r>
              <a:rPr lang="en-US" dirty="0"/>
              <a:t>, </a:t>
            </a:r>
            <a:r>
              <a:rPr lang="en-US" dirty="0" err="1"/>
              <a:t>đo</a:t>
            </a:r>
            <a:r>
              <a:rPr lang="en-US" dirty="0"/>
              <a:t> </a:t>
            </a:r>
            <a:r>
              <a:rPr lang="en-US" dirty="0" err="1"/>
              <a:t>được</a:t>
            </a:r>
            <a:r>
              <a:rPr lang="en-US" dirty="0"/>
              <a:t> </a:t>
            </a:r>
            <a:r>
              <a:rPr lang="en-US" dirty="0" err="1"/>
              <a:t>nhịp</a:t>
            </a:r>
            <a:r>
              <a:rPr lang="en-US" dirty="0"/>
              <a:t> </a:t>
            </a:r>
            <a:r>
              <a:rPr lang="en-US" dirty="0" err="1"/>
              <a:t>tim</a:t>
            </a:r>
            <a:r>
              <a:rPr lang="en-US" dirty="0"/>
              <a:t> , </a:t>
            </a:r>
            <a:r>
              <a:rPr lang="en-US" dirty="0" err="1"/>
              <a:t>nhịp</a:t>
            </a:r>
            <a:r>
              <a:rPr lang="en-US" dirty="0"/>
              <a:t> </a:t>
            </a:r>
            <a:r>
              <a:rPr lang="en-US" dirty="0" err="1"/>
              <a:t>thở</a:t>
            </a:r>
            <a:r>
              <a:rPr lang="en-US" dirty="0"/>
              <a:t> </a:t>
            </a:r>
          </a:p>
          <a:p>
            <a:pPr lvl="5">
              <a:buFont typeface="Wingdings" panose="05000000000000000000" pitchFamily="2" charset="2"/>
              <a:buChar char="§"/>
            </a:pPr>
            <a:r>
              <a:rPr lang="en-US" dirty="0" err="1"/>
              <a:t>Ánh</a:t>
            </a:r>
            <a:r>
              <a:rPr lang="en-US" dirty="0"/>
              <a:t> </a:t>
            </a:r>
            <a:r>
              <a:rPr lang="en-US" dirty="0" err="1"/>
              <a:t>sáng</a:t>
            </a:r>
            <a:r>
              <a:rPr lang="en-US" dirty="0"/>
              <a:t> </a:t>
            </a:r>
            <a:r>
              <a:rPr lang="en-US" dirty="0" err="1"/>
              <a:t>đỏ</a:t>
            </a:r>
            <a:r>
              <a:rPr lang="en-US" dirty="0"/>
              <a:t>: </a:t>
            </a:r>
            <a:r>
              <a:rPr lang="en-US" dirty="0" err="1"/>
              <a:t>phản</a:t>
            </a:r>
            <a:r>
              <a:rPr lang="en-US" dirty="0"/>
              <a:t> </a:t>
            </a:r>
            <a:r>
              <a:rPr lang="en-US" dirty="0" err="1"/>
              <a:t>xạ</a:t>
            </a:r>
            <a:r>
              <a:rPr lang="en-US" dirty="0"/>
              <a:t> </a:t>
            </a:r>
            <a:r>
              <a:rPr lang="en-US" dirty="0" err="1"/>
              <a:t>lại</a:t>
            </a:r>
            <a:r>
              <a:rPr lang="en-US" dirty="0"/>
              <a:t> </a:t>
            </a:r>
            <a:r>
              <a:rPr lang="en-US" dirty="0" err="1"/>
              <a:t>màu</a:t>
            </a:r>
            <a:r>
              <a:rPr lang="en-US" dirty="0"/>
              <a:t> </a:t>
            </a:r>
            <a:r>
              <a:rPr lang="en-US" dirty="0" err="1"/>
              <a:t>đỏ</a:t>
            </a:r>
            <a:r>
              <a:rPr lang="en-US" dirty="0"/>
              <a:t>. </a:t>
            </a:r>
            <a:r>
              <a:rPr lang="en-US" dirty="0" err="1"/>
              <a:t>đo</a:t>
            </a:r>
            <a:r>
              <a:rPr lang="en-US" dirty="0"/>
              <a:t> </a:t>
            </a:r>
            <a:r>
              <a:rPr lang="en-US" dirty="0" err="1"/>
              <a:t>mức</a:t>
            </a:r>
            <a:r>
              <a:rPr lang="en-US" dirty="0"/>
              <a:t> </a:t>
            </a:r>
            <a:r>
              <a:rPr lang="en-US" dirty="0" err="1"/>
              <a:t>độ</a:t>
            </a:r>
            <a:r>
              <a:rPr lang="en-US" dirty="0"/>
              <a:t> oxy </a:t>
            </a:r>
            <a:r>
              <a:rPr lang="en-US" dirty="0" err="1"/>
              <a:t>có</a:t>
            </a:r>
            <a:r>
              <a:rPr lang="en-US" dirty="0"/>
              <a:t> </a:t>
            </a:r>
            <a:r>
              <a:rPr lang="en-US" dirty="0" err="1"/>
              <a:t>trong</a:t>
            </a:r>
            <a:r>
              <a:rPr lang="en-US" dirty="0"/>
              <a:t> </a:t>
            </a:r>
            <a:r>
              <a:rPr lang="en-US" dirty="0" err="1"/>
              <a:t>máu</a:t>
            </a:r>
            <a:endParaRPr lang="en-US" dirty="0"/>
          </a:p>
          <a:p>
            <a:pPr lvl="5">
              <a:buFont typeface="Wingdings" panose="05000000000000000000" pitchFamily="2" charset="2"/>
              <a:buChar char="§"/>
            </a:pPr>
            <a:r>
              <a:rPr lang="en-US" dirty="0" err="1"/>
              <a:t>Ánh</a:t>
            </a:r>
            <a:r>
              <a:rPr lang="en-US" dirty="0"/>
              <a:t> </a:t>
            </a:r>
            <a:r>
              <a:rPr lang="en-US" dirty="0" err="1"/>
              <a:t>sáng</a:t>
            </a:r>
            <a:r>
              <a:rPr lang="en-US" dirty="0"/>
              <a:t> </a:t>
            </a:r>
            <a:r>
              <a:rPr lang="en-US" dirty="0" err="1"/>
              <a:t>hồng</a:t>
            </a:r>
            <a:r>
              <a:rPr lang="en-US" dirty="0"/>
              <a:t> </a:t>
            </a:r>
            <a:r>
              <a:rPr lang="en-US" dirty="0" err="1"/>
              <a:t>ngoại</a:t>
            </a:r>
            <a:r>
              <a:rPr lang="en-US" dirty="0"/>
              <a:t>: </a:t>
            </a:r>
            <a:r>
              <a:rPr lang="en-US" dirty="0" err="1"/>
              <a:t>phản</a:t>
            </a:r>
            <a:r>
              <a:rPr lang="en-US" dirty="0"/>
              <a:t> </a:t>
            </a:r>
            <a:r>
              <a:rPr lang="en-US" dirty="0" err="1"/>
              <a:t>xạ</a:t>
            </a:r>
            <a:r>
              <a:rPr lang="en-US" dirty="0"/>
              <a:t> </a:t>
            </a:r>
            <a:r>
              <a:rPr lang="en-US" dirty="0" err="1"/>
              <a:t>màu</a:t>
            </a:r>
            <a:r>
              <a:rPr lang="en-US" dirty="0"/>
              <a:t> </a:t>
            </a:r>
            <a:r>
              <a:rPr lang="en-US" dirty="0" err="1"/>
              <a:t>sắc</a:t>
            </a:r>
            <a:r>
              <a:rPr lang="en-US" dirty="0"/>
              <a:t> </a:t>
            </a:r>
            <a:r>
              <a:rPr lang="en-US" dirty="0" err="1"/>
              <a:t>không</a:t>
            </a:r>
            <a:r>
              <a:rPr lang="en-US" dirty="0"/>
              <a:t> </a:t>
            </a:r>
            <a:r>
              <a:rPr lang="en-US" dirty="0" err="1"/>
              <a:t>phải</a:t>
            </a:r>
            <a:r>
              <a:rPr lang="en-US" dirty="0"/>
              <a:t>  </a:t>
            </a:r>
            <a:r>
              <a:rPr lang="en-US" dirty="0" err="1"/>
              <a:t>màu</a:t>
            </a:r>
            <a:r>
              <a:rPr lang="en-US" dirty="0"/>
              <a:t> </a:t>
            </a:r>
            <a:r>
              <a:rPr lang="en-US" dirty="0" err="1"/>
              <a:t>đỏ</a:t>
            </a:r>
            <a:r>
              <a:rPr lang="en-US" dirty="0"/>
              <a:t>. </a:t>
            </a:r>
            <a:r>
              <a:rPr lang="en-US" dirty="0" err="1"/>
              <a:t>Kết</a:t>
            </a:r>
            <a:r>
              <a:rPr lang="en-US" dirty="0"/>
              <a:t> </a:t>
            </a:r>
            <a:r>
              <a:rPr lang="en-US" dirty="0" err="1"/>
              <a:t>hợp</a:t>
            </a:r>
            <a:r>
              <a:rPr lang="en-US" dirty="0"/>
              <a:t> </a:t>
            </a:r>
            <a:r>
              <a:rPr lang="en-US" dirty="0" err="1"/>
              <a:t>tăng</a:t>
            </a:r>
            <a:r>
              <a:rPr lang="en-US" dirty="0"/>
              <a:t> </a:t>
            </a:r>
            <a:r>
              <a:rPr lang="en-US" dirty="0" err="1"/>
              <a:t>thêm</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cho</a:t>
            </a:r>
            <a:r>
              <a:rPr lang="en-US" dirty="0"/>
              <a:t> </a:t>
            </a:r>
            <a:r>
              <a:rPr lang="en-US" dirty="0" err="1"/>
              <a:t>ánh</a:t>
            </a:r>
            <a:r>
              <a:rPr lang="en-US" dirty="0"/>
              <a:t> </a:t>
            </a:r>
            <a:r>
              <a:rPr lang="en-US" dirty="0" err="1"/>
              <a:t>sáng</a:t>
            </a:r>
            <a:r>
              <a:rPr lang="en-US" dirty="0"/>
              <a:t> </a:t>
            </a:r>
            <a:r>
              <a:rPr lang="en-US" dirty="0" err="1"/>
              <a:t>đỏ</a:t>
            </a:r>
            <a:endParaRPr lang="en-US" dirty="0"/>
          </a:p>
          <a:p>
            <a:pPr marL="2286000" lvl="5" indent="0">
              <a:buNone/>
            </a:pPr>
            <a:r>
              <a:rPr lang="en-US" sz="2000" dirty="0"/>
              <a:t>	</a:t>
            </a:r>
          </a:p>
          <a:p>
            <a:pPr marL="0" indent="0">
              <a:buNone/>
            </a:pPr>
            <a:r>
              <a:rPr lang="en-US" sz="2000" b="1" dirty="0"/>
              <a:t>		            </a:t>
            </a:r>
            <a:r>
              <a:rPr lang="en-US" sz="2000" b="1" dirty="0" err="1"/>
              <a:t>Ứng</a:t>
            </a:r>
            <a:r>
              <a:rPr lang="en-US" sz="2000" b="1" dirty="0"/>
              <a:t> </a:t>
            </a:r>
            <a:r>
              <a:rPr lang="en-US" sz="2000" b="1" dirty="0" err="1"/>
              <a:t>dụng</a:t>
            </a:r>
            <a:r>
              <a:rPr lang="en-US" sz="2000" b="1" dirty="0"/>
              <a:t> </a:t>
            </a:r>
            <a:r>
              <a:rPr lang="en-US" sz="2000" b="1" dirty="0" err="1"/>
              <a:t>trong</a:t>
            </a:r>
            <a:r>
              <a:rPr lang="en-US" sz="2000" b="1" dirty="0"/>
              <a:t> </a:t>
            </a:r>
            <a:r>
              <a:rPr lang="en-US" sz="2000" b="1" dirty="0" err="1"/>
              <a:t>đồ</a:t>
            </a:r>
            <a:r>
              <a:rPr lang="en-US" sz="2000" b="1" dirty="0"/>
              <a:t> </a:t>
            </a:r>
            <a:r>
              <a:rPr lang="en-US" sz="2000" b="1" dirty="0" err="1"/>
              <a:t>án</a:t>
            </a:r>
            <a:r>
              <a:rPr lang="en-US" sz="2000" b="1" dirty="0"/>
              <a:t> :</a:t>
            </a:r>
          </a:p>
          <a:p>
            <a:pPr lvl="5">
              <a:buFont typeface="Arial" panose="020B0604020202020204" pitchFamily="34" charset="0"/>
              <a:buChar char="•"/>
            </a:pPr>
            <a:r>
              <a:rPr lang="en-US" dirty="0" err="1"/>
              <a:t>Là</a:t>
            </a:r>
            <a:r>
              <a:rPr lang="en-US" dirty="0"/>
              <a:t> </a:t>
            </a:r>
            <a:r>
              <a:rPr lang="en-US" dirty="0" err="1"/>
              <a:t>kết</a:t>
            </a:r>
            <a:r>
              <a:rPr lang="en-US" dirty="0"/>
              <a:t> </a:t>
            </a:r>
            <a:r>
              <a:rPr lang="en-US" dirty="0" err="1"/>
              <a:t>quả</a:t>
            </a:r>
            <a:r>
              <a:rPr lang="en-US" dirty="0"/>
              <a:t> </a:t>
            </a:r>
            <a:r>
              <a:rPr lang="en-US" dirty="0" err="1"/>
              <a:t>để</a:t>
            </a:r>
            <a:r>
              <a:rPr lang="en-US" dirty="0"/>
              <a:t> so </a:t>
            </a:r>
            <a:r>
              <a:rPr lang="en-US" dirty="0" err="1"/>
              <a:t>sánh</a:t>
            </a:r>
            <a:r>
              <a:rPr lang="en-US" dirty="0"/>
              <a:t> </a:t>
            </a:r>
            <a:r>
              <a:rPr lang="en-US" dirty="0" err="1"/>
              <a:t>với</a:t>
            </a:r>
            <a:r>
              <a:rPr lang="en-US" dirty="0"/>
              <a:t> </a:t>
            </a:r>
            <a:r>
              <a:rPr lang="en-US" dirty="0" err="1"/>
              <a:t>cảm</a:t>
            </a:r>
            <a:r>
              <a:rPr lang="en-US" dirty="0"/>
              <a:t> </a:t>
            </a:r>
            <a:r>
              <a:rPr lang="en-US" dirty="0" err="1"/>
              <a:t>biến</a:t>
            </a:r>
            <a:endParaRPr lang="en-US" dirty="0"/>
          </a:p>
          <a:p>
            <a:pPr>
              <a:buFont typeface="Arial" panose="020B0604020202020204" pitchFamily="34" charset="0"/>
              <a:buChar char="•"/>
            </a:pPr>
            <a:endParaRPr lang="en-US" sz="2000" dirty="0"/>
          </a:p>
        </p:txBody>
      </p:sp>
      <p:sp>
        <p:nvSpPr>
          <p:cNvPr id="4" name="Date Placeholder 3">
            <a:extLst>
              <a:ext uri="{FF2B5EF4-FFF2-40B4-BE49-F238E27FC236}">
                <a16:creationId xmlns:a16="http://schemas.microsoft.com/office/drawing/2014/main" id="{E4954D5F-BECC-4828-B494-FFADF13EB5CD}"/>
              </a:ext>
            </a:extLst>
          </p:cNvPr>
          <p:cNvSpPr>
            <a:spLocks noGrp="1"/>
          </p:cNvSpPr>
          <p:nvPr>
            <p:ph type="dt" sz="half" idx="10"/>
          </p:nvPr>
        </p:nvSpPr>
        <p:spPr bwMode="auto"/>
        <p:txBody>
          <a:bodyPr wrap="square" anchor="t">
            <a:normAutofit/>
          </a:bodyPr>
          <a:lstStyle/>
          <a:p>
            <a:pPr>
              <a:spcAft>
                <a:spcPts val="600"/>
              </a:spcAft>
            </a:pPr>
            <a:fld id="{BA136E8E-48A6-4CCA-8C49-35959C36CF6D}" type="datetime1">
              <a:rPr kumimoji="1" lang="en-US" altLang="ja-JP" smtClean="0"/>
              <a:pPr>
                <a:spcAft>
                  <a:spcPts val="600"/>
                </a:spcAft>
              </a:pPr>
              <a:t>6/28/2024</a:t>
            </a:fld>
            <a:endParaRPr kumimoji="1" lang="ja-JP" altLang="en-US"/>
          </a:p>
        </p:txBody>
      </p:sp>
      <p:sp>
        <p:nvSpPr>
          <p:cNvPr id="5" name="Slide Number Placeholder 4">
            <a:extLst>
              <a:ext uri="{FF2B5EF4-FFF2-40B4-BE49-F238E27FC236}">
                <a16:creationId xmlns:a16="http://schemas.microsoft.com/office/drawing/2014/main" id="{1042924C-8624-405A-9007-FCFE2D620348}"/>
              </a:ext>
            </a:extLst>
          </p:cNvPr>
          <p:cNvSpPr>
            <a:spLocks noGrp="1"/>
          </p:cNvSpPr>
          <p:nvPr>
            <p:ph type="sldNum" sz="quarter" idx="12"/>
          </p:nvPr>
        </p:nvSpPr>
        <p:spPr bwMode="auto"/>
        <p:txBody>
          <a:bodyPr wrap="square" anchor="t">
            <a:normAutofit/>
          </a:bodyPr>
          <a:lstStyle/>
          <a:p>
            <a:pPr>
              <a:spcAft>
                <a:spcPts val="600"/>
              </a:spcAft>
            </a:pPr>
            <a:fld id="{800C8475-47C1-49C9-BEE5-594F8CF4D71F}" type="slidenum">
              <a:rPr kumimoji="1" lang="ja-JP" altLang="en-US" smtClean="0"/>
              <a:pPr>
                <a:spcAft>
                  <a:spcPts val="600"/>
                </a:spcAft>
              </a:pPr>
              <a:t>9</a:t>
            </a:fld>
            <a:endParaRPr kumimoji="1" lang="ja-JP" altLang="en-US"/>
          </a:p>
        </p:txBody>
      </p:sp>
      <p:sp>
        <p:nvSpPr>
          <p:cNvPr id="7" name="Footer Placeholder 6">
            <a:extLst>
              <a:ext uri="{FF2B5EF4-FFF2-40B4-BE49-F238E27FC236}">
                <a16:creationId xmlns:a16="http://schemas.microsoft.com/office/drawing/2014/main" id="{C017288B-7B56-41C5-B8D7-781697A7E9A9}"/>
              </a:ext>
            </a:extLst>
          </p:cNvPr>
          <p:cNvSpPr>
            <a:spLocks noGrp="1"/>
          </p:cNvSpPr>
          <p:nvPr>
            <p:ph type="ftr" sz="quarter" idx="11"/>
          </p:nvPr>
        </p:nvSpPr>
        <p:spPr bwMode="auto"/>
        <p:txBody>
          <a:bodyPr wrap="square" anchor="t">
            <a:normAutofit/>
          </a:bodyPr>
          <a:lstStyle/>
          <a:p>
            <a:pPr>
              <a:spcAft>
                <a:spcPts val="600"/>
              </a:spcAft>
            </a:pPr>
            <a:r>
              <a:rPr kumimoji="1" lang="en-US" altLang="ja-JP"/>
              <a:t>Copyrights 2020 CE-UIT . All Rights Reserved.</a:t>
            </a:r>
            <a:endParaRPr kumimoji="1" lang="ja-JP" altLang="en-US"/>
          </a:p>
        </p:txBody>
      </p:sp>
      <p:pic>
        <p:nvPicPr>
          <p:cNvPr id="6" name="Picture 5">
            <a:extLst>
              <a:ext uri="{FF2B5EF4-FFF2-40B4-BE49-F238E27FC236}">
                <a16:creationId xmlns:a16="http://schemas.microsoft.com/office/drawing/2014/main" id="{617663D4-D44E-1D54-EC91-10AF80E608A0}"/>
              </a:ext>
            </a:extLst>
          </p:cNvPr>
          <p:cNvPicPr>
            <a:picLocks noChangeAspect="1"/>
          </p:cNvPicPr>
          <p:nvPr/>
        </p:nvPicPr>
        <p:blipFill>
          <a:blip r:embed="rId2"/>
          <a:stretch>
            <a:fillRect/>
          </a:stretch>
        </p:blipFill>
        <p:spPr>
          <a:xfrm>
            <a:off x="228371" y="2209800"/>
            <a:ext cx="2339280" cy="3657600"/>
          </a:xfrm>
          <a:prstGeom prst="rect">
            <a:avLst/>
          </a:prstGeom>
        </p:spPr>
      </p:pic>
    </p:spTree>
    <p:extLst>
      <p:ext uri="{BB962C8B-B14F-4D97-AF65-F5344CB8AC3E}">
        <p14:creationId xmlns:p14="http://schemas.microsoft.com/office/powerpoint/2010/main" val="298613761"/>
      </p:ext>
    </p:extLst>
  </p:cSld>
  <p:clrMapOvr>
    <a:masterClrMapping/>
  </p:clrMapOvr>
</p:sld>
</file>

<file path=ppt/theme/theme1.xml><?xml version="1.0" encoding="utf-8"?>
<a:theme xmlns:a="http://schemas.openxmlformats.org/drawingml/2006/main" name="dsp">
  <a:themeElements>
    <a:clrScheme name="ユーザー定義 5">
      <a:dk1>
        <a:sysClr val="windowText" lastClr="000000"/>
      </a:dk1>
      <a:lt1>
        <a:sysClr val="window" lastClr="FFFFFF"/>
      </a:lt1>
      <a:dk2>
        <a:srgbClr val="5B6973"/>
      </a:dk2>
      <a:lt2>
        <a:srgbClr val="000000"/>
      </a:lt2>
      <a:accent1>
        <a:srgbClr val="5B6973"/>
      </a:accent1>
      <a:accent2>
        <a:srgbClr val="002060"/>
      </a:accent2>
      <a:accent3>
        <a:srgbClr val="DEAE00"/>
      </a:accent3>
      <a:accent4>
        <a:srgbClr val="B77BB4"/>
      </a:accent4>
      <a:accent5>
        <a:srgbClr val="E0773C"/>
      </a:accent5>
      <a:accent6>
        <a:srgbClr val="A98D63"/>
      </a:accent6>
      <a:hlink>
        <a:srgbClr val="26CBEC"/>
      </a:hlink>
      <a:folHlink>
        <a:srgbClr val="598C8C"/>
      </a:folHlink>
    </a:clrScheme>
    <a:fontScheme name="ochilab_ofdm">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ochilab_ofd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chilab_ofd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chilab_ofd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chilab_ofd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chilab_ofd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chilab_ofd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chilab_ofd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chilab_ofd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chilab_ofd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chilab_ofd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chilab_ofd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chilab_ofd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au_BaoCao_LVTN_Trinhbay" id="{D3A5B2E4-E217-49C4-B24C-606B452C3C9B}" vid="{C6AF31C0-6432-4428-A701-01B0A15D6F6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TotalTime>
  <Words>1449</Words>
  <Application>Microsoft Office PowerPoint</Application>
  <PresentationFormat>Trình chiếu Trên màn hình (4:3)</PresentationFormat>
  <Paragraphs>246</Paragraphs>
  <Slides>20</Slides>
  <Notes>3</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20</vt:i4>
      </vt:variant>
    </vt:vector>
  </HeadingPairs>
  <TitlesOfParts>
    <vt:vector size="27" baseType="lpstr">
      <vt:lpstr>Aptos</vt:lpstr>
      <vt:lpstr>Arial</vt:lpstr>
      <vt:lpstr>Calibri</vt:lpstr>
      <vt:lpstr>Courier New</vt:lpstr>
      <vt:lpstr>Times New Roman</vt:lpstr>
      <vt:lpstr>Wingdings</vt:lpstr>
      <vt:lpstr>dsp</vt:lpstr>
      <vt:lpstr>ĐỒ ÁN 1 Do Nhịp Tim Bằng Radar  Sử dụng mr60bha1</vt:lpstr>
      <vt:lpstr>Mục Tiêu</vt:lpstr>
      <vt:lpstr>Nội dung</vt:lpstr>
      <vt:lpstr>Nguyên Lý Hoạt Động</vt:lpstr>
      <vt:lpstr>Nguyên Lý Hoạt Động </vt:lpstr>
      <vt:lpstr>Set Up</vt:lpstr>
      <vt:lpstr>Set Up</vt:lpstr>
      <vt:lpstr>Kết Hợp Cảm Biến</vt:lpstr>
      <vt:lpstr>Kết Hợp Cảm Biến</vt:lpstr>
      <vt:lpstr>Kết quả thử nghiệm</vt:lpstr>
      <vt:lpstr>Kết quả thử nghiệm</vt:lpstr>
      <vt:lpstr>Kết quả thử nghiệm</vt:lpstr>
      <vt:lpstr>Kết quả thử nghiệm</vt:lpstr>
      <vt:lpstr>Kết quả thử nghiệm</vt:lpstr>
      <vt:lpstr>Kết quả thử nghiệm</vt:lpstr>
      <vt:lpstr>Kết quả thử nghiệm</vt:lpstr>
      <vt:lpstr>Kết quả thử nghiệm</vt:lpstr>
      <vt:lpstr>Giải pháp và đề xuất thực tế</vt:lpstr>
      <vt:lpstr> Nhận xét của nhóm</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EMBEDDED SYSTEM IoT Security</dc:title>
  <dc:creator>Duy</dc:creator>
  <cp:lastModifiedBy>Qui Qui</cp:lastModifiedBy>
  <cp:revision>5</cp:revision>
  <dcterms:created xsi:type="dcterms:W3CDTF">2020-11-04T21:42:24Z</dcterms:created>
  <dcterms:modified xsi:type="dcterms:W3CDTF">2024-06-28T02:37:00Z</dcterms:modified>
</cp:coreProperties>
</file>